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theme/themeOverride1.xml" ContentType="application/vnd.openxmlformats-officedocument.themeOverr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theme/themeOverride2.xml" ContentType="application/vnd.openxmlformats-officedocument.themeOverr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4" r:id="rId1"/>
  </p:sldMasterIdLst>
  <p:notesMasterIdLst>
    <p:notesMasterId r:id="rId59"/>
  </p:notesMasterIdLst>
  <p:handoutMasterIdLst>
    <p:handoutMasterId r:id="rId60"/>
  </p:handoutMasterIdLst>
  <p:sldIdLst>
    <p:sldId id="330" r:id="rId2"/>
    <p:sldId id="275" r:id="rId3"/>
    <p:sldId id="287" r:id="rId4"/>
    <p:sldId id="336" r:id="rId5"/>
    <p:sldId id="277" r:id="rId6"/>
    <p:sldId id="332" r:id="rId7"/>
    <p:sldId id="288" r:id="rId8"/>
    <p:sldId id="278" r:id="rId9"/>
    <p:sldId id="365" r:id="rId10"/>
    <p:sldId id="289" r:id="rId11"/>
    <p:sldId id="348" r:id="rId12"/>
    <p:sldId id="366" r:id="rId13"/>
    <p:sldId id="290" r:id="rId14"/>
    <p:sldId id="279" r:id="rId15"/>
    <p:sldId id="367" r:id="rId16"/>
    <p:sldId id="293" r:id="rId17"/>
    <p:sldId id="335" r:id="rId18"/>
    <p:sldId id="294" r:id="rId19"/>
    <p:sldId id="295" r:id="rId20"/>
    <p:sldId id="296" r:id="rId21"/>
    <p:sldId id="339" r:id="rId22"/>
    <p:sldId id="280" r:id="rId23"/>
    <p:sldId id="344" r:id="rId24"/>
    <p:sldId id="345" r:id="rId25"/>
    <p:sldId id="349" r:id="rId26"/>
    <p:sldId id="343" r:id="rId27"/>
    <p:sldId id="368" r:id="rId28"/>
    <p:sldId id="350" r:id="rId29"/>
    <p:sldId id="298" r:id="rId30"/>
    <p:sldId id="351" r:id="rId31"/>
    <p:sldId id="282" r:id="rId32"/>
    <p:sldId id="333" r:id="rId33"/>
    <p:sldId id="352" r:id="rId34"/>
    <p:sldId id="353" r:id="rId35"/>
    <p:sldId id="303" r:id="rId36"/>
    <p:sldId id="305" r:id="rId37"/>
    <p:sldId id="306" r:id="rId38"/>
    <p:sldId id="307" r:id="rId39"/>
    <p:sldId id="369" r:id="rId40"/>
    <p:sldId id="310" r:id="rId41"/>
    <p:sldId id="354" r:id="rId42"/>
    <p:sldId id="370" r:id="rId43"/>
    <p:sldId id="313" r:id="rId44"/>
    <p:sldId id="314" r:id="rId45"/>
    <p:sldId id="355" r:id="rId46"/>
    <p:sldId id="356" r:id="rId47"/>
    <p:sldId id="357" r:id="rId48"/>
    <p:sldId id="358" r:id="rId49"/>
    <p:sldId id="359" r:id="rId50"/>
    <p:sldId id="342" r:id="rId51"/>
    <p:sldId id="371" r:id="rId52"/>
    <p:sldId id="361" r:id="rId53"/>
    <p:sldId id="301" r:id="rId54"/>
    <p:sldId id="360" r:id="rId55"/>
    <p:sldId id="285" r:id="rId56"/>
    <p:sldId id="286" r:id="rId57"/>
    <p:sldId id="331" r:id="rId58"/>
  </p:sldIdLst>
  <p:sldSz cx="9144000" cy="6858000" type="screen4x3"/>
  <p:notesSz cx="6881813" cy="9296400"/>
  <p:defaultTextStyle>
    <a:defPPr>
      <a:defRPr lang="en-US"/>
    </a:defPPr>
    <a:lvl1pPr algn="l" rtl="0" eaLnBrk="0" fontAlgn="base" hangingPunct="0">
      <a:spcBef>
        <a:spcPct val="0"/>
      </a:spcBef>
      <a:spcAft>
        <a:spcPct val="0"/>
      </a:spcAft>
      <a:defRPr kern="1200">
        <a:solidFill>
          <a:schemeClr val="tx1"/>
        </a:solidFill>
        <a:latin typeface="Verdana" panose="020B0604030504040204" pitchFamily="34" charset="0"/>
        <a:ea typeface="MS PGothic" pitchFamily="34" charset="-128"/>
        <a:cs typeface="+mn-cs"/>
      </a:defRPr>
    </a:lvl1pPr>
    <a:lvl2pPr marL="457200" algn="l" rtl="0" eaLnBrk="0" fontAlgn="base" hangingPunct="0">
      <a:spcBef>
        <a:spcPct val="0"/>
      </a:spcBef>
      <a:spcAft>
        <a:spcPct val="0"/>
      </a:spcAft>
      <a:defRPr kern="1200">
        <a:solidFill>
          <a:schemeClr val="tx1"/>
        </a:solidFill>
        <a:latin typeface="Verdana" panose="020B0604030504040204" pitchFamily="34" charset="0"/>
        <a:ea typeface="MS PGothic" pitchFamily="34" charset="-128"/>
        <a:cs typeface="+mn-cs"/>
      </a:defRPr>
    </a:lvl2pPr>
    <a:lvl3pPr marL="914400" algn="l" rtl="0" eaLnBrk="0" fontAlgn="base" hangingPunct="0">
      <a:spcBef>
        <a:spcPct val="0"/>
      </a:spcBef>
      <a:spcAft>
        <a:spcPct val="0"/>
      </a:spcAft>
      <a:defRPr kern="1200">
        <a:solidFill>
          <a:schemeClr val="tx1"/>
        </a:solidFill>
        <a:latin typeface="Verdana" panose="020B0604030504040204" pitchFamily="34" charset="0"/>
        <a:ea typeface="MS PGothic" pitchFamily="34" charset="-128"/>
        <a:cs typeface="+mn-cs"/>
      </a:defRPr>
    </a:lvl3pPr>
    <a:lvl4pPr marL="1371600" algn="l" rtl="0" eaLnBrk="0" fontAlgn="base" hangingPunct="0">
      <a:spcBef>
        <a:spcPct val="0"/>
      </a:spcBef>
      <a:spcAft>
        <a:spcPct val="0"/>
      </a:spcAft>
      <a:defRPr kern="1200">
        <a:solidFill>
          <a:schemeClr val="tx1"/>
        </a:solidFill>
        <a:latin typeface="Verdana" panose="020B0604030504040204" pitchFamily="34" charset="0"/>
        <a:ea typeface="MS PGothic" pitchFamily="34" charset="-128"/>
        <a:cs typeface="+mn-cs"/>
      </a:defRPr>
    </a:lvl4pPr>
    <a:lvl5pPr marL="1828800" algn="l" rtl="0" eaLnBrk="0" fontAlgn="base" hangingPunct="0">
      <a:spcBef>
        <a:spcPct val="0"/>
      </a:spcBef>
      <a:spcAft>
        <a:spcPct val="0"/>
      </a:spcAft>
      <a:defRPr kern="1200">
        <a:solidFill>
          <a:schemeClr val="tx1"/>
        </a:solidFill>
        <a:latin typeface="Verdana" panose="020B0604030504040204" pitchFamily="34" charset="0"/>
        <a:ea typeface="MS PGothic" pitchFamily="34" charset="-128"/>
        <a:cs typeface="+mn-cs"/>
      </a:defRPr>
    </a:lvl5pPr>
    <a:lvl6pPr marL="2286000" algn="l" defTabSz="914400" rtl="0" eaLnBrk="1" latinLnBrk="0" hangingPunct="1">
      <a:defRPr kern="1200">
        <a:solidFill>
          <a:schemeClr val="tx1"/>
        </a:solidFill>
        <a:latin typeface="Verdana" panose="020B0604030504040204" pitchFamily="34" charset="0"/>
        <a:ea typeface="MS PGothic" pitchFamily="34" charset="-128"/>
        <a:cs typeface="+mn-cs"/>
      </a:defRPr>
    </a:lvl6pPr>
    <a:lvl7pPr marL="2743200" algn="l" defTabSz="914400" rtl="0" eaLnBrk="1" latinLnBrk="0" hangingPunct="1">
      <a:defRPr kern="1200">
        <a:solidFill>
          <a:schemeClr val="tx1"/>
        </a:solidFill>
        <a:latin typeface="Verdana" panose="020B0604030504040204" pitchFamily="34" charset="0"/>
        <a:ea typeface="MS PGothic" pitchFamily="34" charset="-128"/>
        <a:cs typeface="+mn-cs"/>
      </a:defRPr>
    </a:lvl7pPr>
    <a:lvl8pPr marL="3200400" algn="l" defTabSz="914400" rtl="0" eaLnBrk="1" latinLnBrk="0" hangingPunct="1">
      <a:defRPr kern="1200">
        <a:solidFill>
          <a:schemeClr val="tx1"/>
        </a:solidFill>
        <a:latin typeface="Verdana" panose="020B0604030504040204" pitchFamily="34" charset="0"/>
        <a:ea typeface="MS PGothic" pitchFamily="34" charset="-128"/>
        <a:cs typeface="+mn-cs"/>
      </a:defRPr>
    </a:lvl8pPr>
    <a:lvl9pPr marL="3657600" algn="l" defTabSz="914400" rtl="0" eaLnBrk="1" latinLnBrk="0" hangingPunct="1">
      <a:defRPr kern="1200">
        <a:solidFill>
          <a:schemeClr val="tx1"/>
        </a:solidFill>
        <a:latin typeface="Verdana" panose="020B0604030504040204" pitchFamily="34" charset="0"/>
        <a:ea typeface="MS PGothic" pitchFamily="34" charset="-128"/>
        <a:cs typeface="+mn-cs"/>
      </a:defRPr>
    </a:lvl9pPr>
  </p:defaultTextStyle>
  <p:extLst>
    <p:ext uri="{EFAFB233-063F-42B5-8137-9DF3F51BA10A}">
      <p15:sldGuideLst xmlns:p15="http://schemas.microsoft.com/office/powerpoint/2012/main">
        <p15:guide id="1" orient="horz" pos="816">
          <p15:clr>
            <a:srgbClr val="A4A3A4"/>
          </p15:clr>
        </p15:guide>
        <p15:guide id="2" pos="4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CC0000"/>
    <a:srgbClr val="CCECFF"/>
    <a:srgbClr val="66CCFF"/>
    <a:srgbClr val="CCFFFF"/>
    <a:srgbClr val="F8F8F8"/>
    <a:srgbClr val="EAEAEA"/>
    <a:srgbClr val="CC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4" d="100"/>
          <a:sy n="64" d="100"/>
        </p:scale>
        <p:origin x="1566" y="72"/>
      </p:cViewPr>
      <p:guideLst>
        <p:guide orient="horz" pos="816"/>
        <p:guide pos="4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90" d="100"/>
        <a:sy n="90" d="100"/>
      </p:scale>
      <p:origin x="0" y="-3870"/>
    </p:cViewPr>
  </p:sorterViewPr>
  <p:notesViewPr>
    <p:cSldViewPr snapToGrid="0">
      <p:cViewPr>
        <p:scale>
          <a:sx n="100" d="100"/>
          <a:sy n="100" d="100"/>
        </p:scale>
        <p:origin x="1878" y="-50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handoutMaster" Target="handoutMasters/handoutMaster1.xml"/><Relationship Id="rId65"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6082" name="Rectangle 2"/>
          <p:cNvSpPr>
            <a:spLocks noGrp="1" noChangeArrowheads="1"/>
          </p:cNvSpPr>
          <p:nvPr>
            <p:ph type="hdr" sz="quarter"/>
          </p:nvPr>
        </p:nvSpPr>
        <p:spPr bwMode="auto">
          <a:xfrm>
            <a:off x="0" y="0"/>
            <a:ext cx="3016250" cy="442913"/>
          </a:xfrm>
          <a:prstGeom prst="rect">
            <a:avLst/>
          </a:prstGeom>
          <a:noFill/>
          <a:ln w="9525">
            <a:noFill/>
            <a:miter lim="800000"/>
            <a:headEnd/>
            <a:tailEnd/>
          </a:ln>
        </p:spPr>
        <p:txBody>
          <a:bodyPr vert="horz" wrap="none" lIns="87575" tIns="43788" rIns="87575" bIns="43788" numCol="1" anchor="ctr" anchorCtr="0" compatLnSpc="1">
            <a:prstTxWarp prst="textNoShape">
              <a:avLst/>
            </a:prstTxWarp>
          </a:bodyPr>
          <a:lstStyle>
            <a:lvl1pPr defTabSz="876300">
              <a:defRPr sz="1100">
                <a:latin typeface="Helvetica" charset="0"/>
                <a:ea typeface="ＭＳ Ｐゴシック" charset="-128"/>
                <a:cs typeface="ＭＳ Ｐゴシック" charset="-128"/>
              </a:defRPr>
            </a:lvl1pPr>
          </a:lstStyle>
          <a:p>
            <a:pPr>
              <a:defRPr/>
            </a:pPr>
            <a:endParaRPr lang="en-US"/>
          </a:p>
        </p:txBody>
      </p:sp>
      <p:sp>
        <p:nvSpPr>
          <p:cNvPr id="46083" name="Rectangle 3"/>
          <p:cNvSpPr>
            <a:spLocks noGrp="1" noChangeArrowheads="1"/>
          </p:cNvSpPr>
          <p:nvPr>
            <p:ph type="dt" sz="quarter" idx="1"/>
          </p:nvPr>
        </p:nvSpPr>
        <p:spPr bwMode="auto">
          <a:xfrm>
            <a:off x="3878263" y="0"/>
            <a:ext cx="3016250" cy="442913"/>
          </a:xfrm>
          <a:prstGeom prst="rect">
            <a:avLst/>
          </a:prstGeom>
          <a:noFill/>
          <a:ln w="9525">
            <a:noFill/>
            <a:miter lim="800000"/>
            <a:headEnd/>
            <a:tailEnd/>
          </a:ln>
        </p:spPr>
        <p:txBody>
          <a:bodyPr vert="horz" wrap="none" lIns="87575" tIns="43788" rIns="87575" bIns="43788" numCol="1" anchor="ctr" anchorCtr="0" compatLnSpc="1">
            <a:prstTxWarp prst="textNoShape">
              <a:avLst/>
            </a:prstTxWarp>
          </a:bodyPr>
          <a:lstStyle>
            <a:lvl1pPr algn="r" defTabSz="876300">
              <a:defRPr sz="1100">
                <a:latin typeface="Helvetica" charset="0"/>
                <a:ea typeface="ＭＳ Ｐゴシック" charset="-128"/>
                <a:cs typeface="ＭＳ Ｐゴシック" charset="-128"/>
              </a:defRPr>
            </a:lvl1pPr>
          </a:lstStyle>
          <a:p>
            <a:pPr>
              <a:defRPr/>
            </a:pPr>
            <a:endParaRPr lang="en-US"/>
          </a:p>
        </p:txBody>
      </p:sp>
      <p:sp>
        <p:nvSpPr>
          <p:cNvPr id="46084" name="Rectangle 4"/>
          <p:cNvSpPr>
            <a:spLocks noGrp="1" noChangeArrowheads="1"/>
          </p:cNvSpPr>
          <p:nvPr>
            <p:ph type="ftr" sz="quarter" idx="2"/>
          </p:nvPr>
        </p:nvSpPr>
        <p:spPr bwMode="auto">
          <a:xfrm>
            <a:off x="0" y="8866188"/>
            <a:ext cx="3016250" cy="442912"/>
          </a:xfrm>
          <a:prstGeom prst="rect">
            <a:avLst/>
          </a:prstGeom>
          <a:noFill/>
          <a:ln w="9525">
            <a:noFill/>
            <a:miter lim="800000"/>
            <a:headEnd/>
            <a:tailEnd/>
          </a:ln>
        </p:spPr>
        <p:txBody>
          <a:bodyPr vert="horz" wrap="none" lIns="87575" tIns="43788" rIns="87575" bIns="43788" numCol="1" anchor="b" anchorCtr="0" compatLnSpc="1">
            <a:prstTxWarp prst="textNoShape">
              <a:avLst/>
            </a:prstTxWarp>
          </a:bodyPr>
          <a:lstStyle>
            <a:lvl1pPr defTabSz="876300">
              <a:defRPr sz="1100">
                <a:latin typeface="Helvetica" charset="0"/>
                <a:ea typeface="ＭＳ Ｐゴシック" charset="-128"/>
                <a:cs typeface="ＭＳ Ｐゴシック" charset="-128"/>
              </a:defRPr>
            </a:lvl1pPr>
          </a:lstStyle>
          <a:p>
            <a:pPr>
              <a:defRPr/>
            </a:pPr>
            <a:endParaRPr lang="en-US"/>
          </a:p>
        </p:txBody>
      </p:sp>
      <p:sp>
        <p:nvSpPr>
          <p:cNvPr id="46085" name="Rectangle 5"/>
          <p:cNvSpPr>
            <a:spLocks noGrp="1" noChangeArrowheads="1"/>
          </p:cNvSpPr>
          <p:nvPr>
            <p:ph type="sldNum" sz="quarter" idx="3"/>
          </p:nvPr>
        </p:nvSpPr>
        <p:spPr bwMode="auto">
          <a:xfrm>
            <a:off x="3878263" y="8866188"/>
            <a:ext cx="3016250" cy="442912"/>
          </a:xfrm>
          <a:prstGeom prst="rect">
            <a:avLst/>
          </a:prstGeom>
          <a:noFill/>
          <a:ln w="9525">
            <a:noFill/>
            <a:miter lim="800000"/>
            <a:headEnd/>
            <a:tailEnd/>
          </a:ln>
        </p:spPr>
        <p:txBody>
          <a:bodyPr vert="horz" wrap="none" lIns="87575" tIns="43788" rIns="87575" bIns="43788" numCol="1" anchor="b" anchorCtr="0" compatLnSpc="1">
            <a:prstTxWarp prst="textNoShape">
              <a:avLst/>
            </a:prstTxWarp>
          </a:bodyPr>
          <a:lstStyle>
            <a:lvl1pPr algn="r" defTabSz="876300">
              <a:defRPr sz="1100">
                <a:latin typeface="Helvetica" panose="020B0604020202020204" pitchFamily="34" charset="0"/>
              </a:defRPr>
            </a:lvl1pPr>
          </a:lstStyle>
          <a:p>
            <a:fld id="{D3F1A7BB-B798-495F-92CE-185A07B8BD0D}" type="slidenum">
              <a:rPr lang="en-US" altLang="en-US"/>
              <a:pPr/>
              <a:t>‹#›</a:t>
            </a:fld>
            <a:endParaRPr lang="en-US" altLang="en-US"/>
          </a:p>
        </p:txBody>
      </p:sp>
    </p:spTree>
    <p:extLst>
      <p:ext uri="{BB962C8B-B14F-4D97-AF65-F5344CB8AC3E}">
        <p14:creationId xmlns:p14="http://schemas.microsoft.com/office/powerpoint/2010/main" val="108928779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hdr" sz="quarter"/>
          </p:nvPr>
        </p:nvSpPr>
        <p:spPr bwMode="auto">
          <a:xfrm>
            <a:off x="0" y="0"/>
            <a:ext cx="2981325" cy="463550"/>
          </a:xfrm>
          <a:prstGeom prst="rect">
            <a:avLst/>
          </a:prstGeom>
          <a:noFill/>
          <a:ln w="9525">
            <a:noFill/>
            <a:miter lim="800000"/>
            <a:headEnd/>
            <a:tailEnd/>
          </a:ln>
        </p:spPr>
        <p:txBody>
          <a:bodyPr vert="horz" wrap="none" lIns="92436" tIns="46217" rIns="92436" bIns="46217" numCol="1" anchor="ctr" anchorCtr="0" compatLnSpc="1">
            <a:prstTxWarp prst="textNoShape">
              <a:avLst/>
            </a:prstTxWarp>
          </a:bodyPr>
          <a:lstStyle>
            <a:lvl1pPr defTabSz="923925">
              <a:defRPr sz="1200">
                <a:latin typeface="Times New Roman" charset="0"/>
                <a:ea typeface="ＭＳ Ｐゴシック" charset="-128"/>
                <a:cs typeface="ＭＳ Ｐゴシック" charset="-128"/>
              </a:defRPr>
            </a:lvl1pPr>
          </a:lstStyle>
          <a:p>
            <a:pPr>
              <a:defRPr/>
            </a:pPr>
            <a:endParaRPr lang="en-US"/>
          </a:p>
        </p:txBody>
      </p:sp>
      <p:sp>
        <p:nvSpPr>
          <p:cNvPr id="6147" name="Rectangle 3"/>
          <p:cNvSpPr>
            <a:spLocks noGrp="1" noChangeArrowheads="1"/>
          </p:cNvSpPr>
          <p:nvPr>
            <p:ph type="dt" idx="1"/>
          </p:nvPr>
        </p:nvSpPr>
        <p:spPr bwMode="auto">
          <a:xfrm>
            <a:off x="3900488" y="0"/>
            <a:ext cx="2981325" cy="463550"/>
          </a:xfrm>
          <a:prstGeom prst="rect">
            <a:avLst/>
          </a:prstGeom>
          <a:noFill/>
          <a:ln w="9525">
            <a:noFill/>
            <a:miter lim="800000"/>
            <a:headEnd/>
            <a:tailEnd/>
          </a:ln>
        </p:spPr>
        <p:txBody>
          <a:bodyPr vert="horz" wrap="none" lIns="92436" tIns="46217" rIns="92436" bIns="46217" numCol="1" anchor="ctr" anchorCtr="0" compatLnSpc="1">
            <a:prstTxWarp prst="textNoShape">
              <a:avLst/>
            </a:prstTxWarp>
          </a:bodyPr>
          <a:lstStyle>
            <a:lvl1pPr algn="r" defTabSz="923925">
              <a:defRPr sz="1200">
                <a:latin typeface="Times New Roman" charset="0"/>
                <a:ea typeface="ＭＳ Ｐゴシック" charset="-128"/>
                <a:cs typeface="ＭＳ Ｐゴシック" charset="-128"/>
              </a:defRPr>
            </a:lvl1pPr>
          </a:lstStyle>
          <a:p>
            <a:pPr>
              <a:defRPr/>
            </a:pPr>
            <a:endParaRPr lang="en-US"/>
          </a:p>
        </p:txBody>
      </p:sp>
      <p:sp>
        <p:nvSpPr>
          <p:cNvPr id="59396" name="Rectangle 4"/>
          <p:cNvSpPr>
            <a:spLocks noGrp="1" noRot="1" noChangeAspect="1" noChangeArrowheads="1" noTextEdit="1"/>
          </p:cNvSpPr>
          <p:nvPr>
            <p:ph type="sldImg" idx="2"/>
          </p:nvPr>
        </p:nvSpPr>
        <p:spPr bwMode="auto">
          <a:xfrm>
            <a:off x="1117600" y="698500"/>
            <a:ext cx="4648200" cy="34861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9" name="Rectangle 5"/>
          <p:cNvSpPr>
            <a:spLocks noGrp="1" noChangeArrowheads="1"/>
          </p:cNvSpPr>
          <p:nvPr>
            <p:ph type="body" sz="quarter" idx="3"/>
          </p:nvPr>
        </p:nvSpPr>
        <p:spPr bwMode="auto">
          <a:xfrm>
            <a:off x="917575" y="4416425"/>
            <a:ext cx="5046663" cy="4181475"/>
          </a:xfrm>
          <a:prstGeom prst="rect">
            <a:avLst/>
          </a:prstGeom>
          <a:noFill/>
          <a:ln w="9525">
            <a:noFill/>
            <a:miter lim="800000"/>
            <a:headEnd/>
            <a:tailEnd/>
          </a:ln>
        </p:spPr>
        <p:txBody>
          <a:bodyPr vert="horz" wrap="none" lIns="92436" tIns="46217" rIns="92436" bIns="46217" numCol="1" anchor="ctr"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150" name="Rectangle 6"/>
          <p:cNvSpPr>
            <a:spLocks noGrp="1" noChangeArrowheads="1"/>
          </p:cNvSpPr>
          <p:nvPr>
            <p:ph type="ftr" sz="quarter" idx="4"/>
          </p:nvPr>
        </p:nvSpPr>
        <p:spPr bwMode="auto">
          <a:xfrm>
            <a:off x="0" y="8832850"/>
            <a:ext cx="2981325" cy="463550"/>
          </a:xfrm>
          <a:prstGeom prst="rect">
            <a:avLst/>
          </a:prstGeom>
          <a:noFill/>
          <a:ln w="9525">
            <a:noFill/>
            <a:miter lim="800000"/>
            <a:headEnd/>
            <a:tailEnd/>
          </a:ln>
        </p:spPr>
        <p:txBody>
          <a:bodyPr vert="horz" wrap="none" lIns="92436" tIns="46217" rIns="92436" bIns="46217" numCol="1" anchor="b" anchorCtr="0" compatLnSpc="1">
            <a:prstTxWarp prst="textNoShape">
              <a:avLst/>
            </a:prstTxWarp>
          </a:bodyPr>
          <a:lstStyle>
            <a:lvl1pPr defTabSz="923925">
              <a:defRPr sz="1200">
                <a:latin typeface="Times New Roman" charset="0"/>
                <a:ea typeface="ＭＳ Ｐゴシック" charset="-128"/>
                <a:cs typeface="ＭＳ Ｐゴシック" charset="-128"/>
              </a:defRPr>
            </a:lvl1pPr>
          </a:lstStyle>
          <a:p>
            <a:pPr>
              <a:defRPr/>
            </a:pPr>
            <a:endParaRPr lang="en-US"/>
          </a:p>
        </p:txBody>
      </p:sp>
      <p:sp>
        <p:nvSpPr>
          <p:cNvPr id="6151" name="Rectangle 7"/>
          <p:cNvSpPr>
            <a:spLocks noGrp="1" noChangeArrowheads="1"/>
          </p:cNvSpPr>
          <p:nvPr>
            <p:ph type="sldNum" sz="quarter" idx="5"/>
          </p:nvPr>
        </p:nvSpPr>
        <p:spPr bwMode="auto">
          <a:xfrm>
            <a:off x="3900488" y="8832850"/>
            <a:ext cx="2981325" cy="463550"/>
          </a:xfrm>
          <a:prstGeom prst="rect">
            <a:avLst/>
          </a:prstGeom>
          <a:noFill/>
          <a:ln w="9525">
            <a:noFill/>
            <a:miter lim="800000"/>
            <a:headEnd/>
            <a:tailEnd/>
          </a:ln>
        </p:spPr>
        <p:txBody>
          <a:bodyPr vert="horz" wrap="none" lIns="92436" tIns="46217" rIns="92436" bIns="46217" numCol="1" anchor="b" anchorCtr="0" compatLnSpc="1">
            <a:prstTxWarp prst="textNoShape">
              <a:avLst/>
            </a:prstTxWarp>
          </a:bodyPr>
          <a:lstStyle>
            <a:lvl1pPr algn="r" defTabSz="923925">
              <a:defRPr sz="1200">
                <a:latin typeface="Times New Roman" panose="02020603050405020304" pitchFamily="18" charset="0"/>
              </a:defRPr>
            </a:lvl1pPr>
          </a:lstStyle>
          <a:p>
            <a:fld id="{FC515941-DB7C-4360-812E-ED4F840017A9}" type="slidenum">
              <a:rPr lang="en-US" altLang="en-US"/>
              <a:pPr/>
              <a:t>‹#›</a:t>
            </a:fld>
            <a:endParaRPr lang="en-US" altLang="en-US"/>
          </a:p>
        </p:txBody>
      </p:sp>
    </p:spTree>
    <p:extLst>
      <p:ext uri="{BB962C8B-B14F-4D97-AF65-F5344CB8AC3E}">
        <p14:creationId xmlns:p14="http://schemas.microsoft.com/office/powerpoint/2010/main" val="3357974572"/>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charset="0"/>
        <a:ea typeface="MS PGothic" pitchFamily="34" charset="-128"/>
        <a:cs typeface="ＭＳ Ｐゴシック" charset="-128"/>
      </a:defRPr>
    </a:lvl1pPr>
    <a:lvl2pPr marL="4572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2pPr>
    <a:lvl3pPr marL="9144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3pPr>
    <a:lvl4pPr marL="13716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4pPr>
    <a:lvl5pPr marL="18288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8" Type="http://schemas.openxmlformats.org/officeDocument/2006/relationships/hyperlink" Target="https://en.wikipedia.org/wiki/OS/2" TargetMode="External"/><Relationship Id="rId3" Type="http://schemas.openxmlformats.org/officeDocument/2006/relationships/hyperlink" Target="https://en.wikipedia.org/wiki/Windows_API" TargetMode="External"/><Relationship Id="rId7" Type="http://schemas.openxmlformats.org/officeDocument/2006/relationships/hyperlink" Target="https://en.wikipedia.org/wiki/Windows_Services_for_UNIX" TargetMode="External"/><Relationship Id="rId2" Type="http://schemas.openxmlformats.org/officeDocument/2006/relationships/slide" Target="../slides/slide45.xml"/><Relationship Id="rId1" Type="http://schemas.openxmlformats.org/officeDocument/2006/relationships/notesMaster" Target="../notesMasters/notesMaster1.xml"/><Relationship Id="rId6" Type="http://schemas.openxmlformats.org/officeDocument/2006/relationships/hyperlink" Target="https://en.wikipedia.org/wiki/UNIX" TargetMode="External"/><Relationship Id="rId11" Type="http://schemas.openxmlformats.org/officeDocument/2006/relationships/hyperlink" Target="https://en.wikipedia.org/wiki/Dynamic-link_library" TargetMode="External"/><Relationship Id="rId5" Type="http://schemas.openxmlformats.org/officeDocument/2006/relationships/hyperlink" Target="https://en.wikipedia.org/wiki/Hybrid_kernel#cite_note-Microsoft_2007-2" TargetMode="External"/><Relationship Id="rId10" Type="http://schemas.openxmlformats.org/officeDocument/2006/relationships/hyperlink" Target="https://en.wikipedia.org/wiki/Hybrid_kernel#cite_note-Probert2005-4" TargetMode="External"/><Relationship Id="rId4" Type="http://schemas.openxmlformats.org/officeDocument/2006/relationships/hyperlink" Target="https://en.wikipedia.org/wiki/Client/Server_Runtime_Subsystem" TargetMode="External"/><Relationship Id="rId9" Type="http://schemas.openxmlformats.org/officeDocument/2006/relationships/hyperlink" Target="https://en.wikipedia.org/wiki/POSIX" TargetMode="External"/></Relationships>
</file>

<file path=ppt/notesSlides/_rels/notesSlide42.xml.rels><?xml version="1.0" encoding="UTF-8" standalone="yes"?>
<Relationships xmlns="http://schemas.openxmlformats.org/package/2006/relationships"><Relationship Id="rId3" Type="http://schemas.openxmlformats.org/officeDocument/2006/relationships/hyperlink" Target="https://en.wikipedia.org/wiki/Execution_model" TargetMode="External"/><Relationship Id="rId2" Type="http://schemas.openxmlformats.org/officeDocument/2006/relationships/slide" Target="../slides/slide46.xml"/><Relationship Id="rId1" Type="http://schemas.openxmlformats.org/officeDocument/2006/relationships/notesMaster" Target="../notesMasters/notesMaster1.xml"/><Relationship Id="rId4" Type="http://schemas.openxmlformats.org/officeDocument/2006/relationships/hyperlink" Target="https://en.wikipedia.org/wiki/Thread_(computing)" TargetMode="Externa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itchFamily="34" charset="-128"/>
              </a:defRPr>
            </a:lvl1pPr>
            <a:lvl2pPr marL="742950" indent="-285750" defTabSz="923925">
              <a:defRPr>
                <a:solidFill>
                  <a:schemeClr val="tx1"/>
                </a:solidFill>
                <a:latin typeface="Verdana" panose="020B0604030504040204" pitchFamily="34" charset="0"/>
                <a:ea typeface="MS PGothic" pitchFamily="34" charset="-128"/>
              </a:defRPr>
            </a:lvl2pPr>
            <a:lvl3pPr marL="1143000" indent="-228600" defTabSz="923925">
              <a:defRPr>
                <a:solidFill>
                  <a:schemeClr val="tx1"/>
                </a:solidFill>
                <a:latin typeface="Verdana" panose="020B0604030504040204" pitchFamily="34" charset="0"/>
                <a:ea typeface="MS PGothic" pitchFamily="34" charset="-128"/>
              </a:defRPr>
            </a:lvl3pPr>
            <a:lvl4pPr marL="1600200" indent="-228600" defTabSz="923925">
              <a:defRPr>
                <a:solidFill>
                  <a:schemeClr val="tx1"/>
                </a:solidFill>
                <a:latin typeface="Verdana" panose="020B0604030504040204" pitchFamily="34" charset="0"/>
                <a:ea typeface="MS PGothic" pitchFamily="34" charset="-128"/>
              </a:defRPr>
            </a:lvl4pPr>
            <a:lvl5pPr marL="2057400" indent="-228600" defTabSz="923925">
              <a:defRPr>
                <a:solidFill>
                  <a:schemeClr val="tx1"/>
                </a:solidFill>
                <a:latin typeface="Verdana" panose="020B0604030504040204" pitchFamily="34" charset="0"/>
                <a:ea typeface="MS PGothic"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itchFamily="34" charset="-128"/>
              </a:defRPr>
            </a:lvl9pPr>
          </a:lstStyle>
          <a:p>
            <a:fld id="{A77014FC-39D2-475A-BE2C-01A281CEAE8B}" type="slidenum">
              <a:rPr lang="en-US" altLang="en-US">
                <a:latin typeface="Times New Roman" panose="02020603050405020304" pitchFamily="18" charset="0"/>
              </a:rPr>
              <a:pPr/>
              <a:t>1</a:t>
            </a:fld>
            <a:endParaRPr lang="en-US" altLang="en-US">
              <a:latin typeface="Times New Roman" panose="02020603050405020304" pitchFamily="18" charset="0"/>
            </a:endParaRPr>
          </a:p>
        </p:txBody>
      </p:sp>
      <p:sp>
        <p:nvSpPr>
          <p:cNvPr id="60419" name="Rectangle 2"/>
          <p:cNvSpPr>
            <a:spLocks noGrp="1" noRot="1" noChangeAspect="1" noChangeArrowheads="1" noTextEdit="1"/>
          </p:cNvSpPr>
          <p:nvPr>
            <p:ph type="sldImg"/>
          </p:nvPr>
        </p:nvSpPr>
        <p:spPr>
          <a:ln/>
        </p:spPr>
      </p:sp>
      <p:sp>
        <p:nvSpPr>
          <p:cNvPr id="604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7572026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itchFamily="34" charset="-128"/>
              </a:defRPr>
            </a:lvl1pPr>
            <a:lvl2pPr marL="742950" indent="-285750" defTabSz="923925">
              <a:defRPr>
                <a:solidFill>
                  <a:schemeClr val="tx1"/>
                </a:solidFill>
                <a:latin typeface="Verdana" panose="020B0604030504040204" pitchFamily="34" charset="0"/>
                <a:ea typeface="MS PGothic" pitchFamily="34" charset="-128"/>
              </a:defRPr>
            </a:lvl2pPr>
            <a:lvl3pPr marL="1143000" indent="-228600" defTabSz="923925">
              <a:defRPr>
                <a:solidFill>
                  <a:schemeClr val="tx1"/>
                </a:solidFill>
                <a:latin typeface="Verdana" panose="020B0604030504040204" pitchFamily="34" charset="0"/>
                <a:ea typeface="MS PGothic" pitchFamily="34" charset="-128"/>
              </a:defRPr>
            </a:lvl3pPr>
            <a:lvl4pPr marL="1600200" indent="-228600" defTabSz="923925">
              <a:defRPr>
                <a:solidFill>
                  <a:schemeClr val="tx1"/>
                </a:solidFill>
                <a:latin typeface="Verdana" panose="020B0604030504040204" pitchFamily="34" charset="0"/>
                <a:ea typeface="MS PGothic" pitchFamily="34" charset="-128"/>
              </a:defRPr>
            </a:lvl4pPr>
            <a:lvl5pPr marL="2057400" indent="-228600" defTabSz="923925">
              <a:defRPr>
                <a:solidFill>
                  <a:schemeClr val="tx1"/>
                </a:solidFill>
                <a:latin typeface="Verdana" panose="020B0604030504040204" pitchFamily="34" charset="0"/>
                <a:ea typeface="MS PGothic"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itchFamily="34" charset="-128"/>
              </a:defRPr>
            </a:lvl9pPr>
          </a:lstStyle>
          <a:p>
            <a:fld id="{6EB1C701-85AE-43BE-99EE-5718A3A67FA3}" type="slidenum">
              <a:rPr lang="en-US" altLang="en-US">
                <a:latin typeface="Times New Roman" panose="02020603050405020304" pitchFamily="18" charset="0"/>
              </a:rPr>
              <a:pPr/>
              <a:t>10</a:t>
            </a:fld>
            <a:endParaRPr lang="en-US" altLang="en-US">
              <a:latin typeface="Times New Roman" panose="02020603050405020304" pitchFamily="18" charset="0"/>
            </a:endParaRPr>
          </a:p>
        </p:txBody>
      </p:sp>
      <p:sp>
        <p:nvSpPr>
          <p:cNvPr id="69635" name="Rectangle 2"/>
          <p:cNvSpPr>
            <a:spLocks noGrp="1" noRot="1" noChangeAspect="1" noChangeArrowheads="1" noTextEdit="1"/>
          </p:cNvSpPr>
          <p:nvPr>
            <p:ph type="sldImg"/>
          </p:nvPr>
        </p:nvSpPr>
        <p:spPr>
          <a:ln/>
        </p:spPr>
      </p:sp>
      <p:sp>
        <p:nvSpPr>
          <p:cNvPr id="696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5456562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itchFamily="34" charset="-128"/>
              </a:defRPr>
            </a:lvl1pPr>
            <a:lvl2pPr marL="742950" indent="-285750" defTabSz="923925">
              <a:defRPr>
                <a:solidFill>
                  <a:schemeClr val="tx1"/>
                </a:solidFill>
                <a:latin typeface="Verdana" panose="020B0604030504040204" pitchFamily="34" charset="0"/>
                <a:ea typeface="MS PGothic" pitchFamily="34" charset="-128"/>
              </a:defRPr>
            </a:lvl2pPr>
            <a:lvl3pPr marL="1143000" indent="-228600" defTabSz="923925">
              <a:defRPr>
                <a:solidFill>
                  <a:schemeClr val="tx1"/>
                </a:solidFill>
                <a:latin typeface="Verdana" panose="020B0604030504040204" pitchFamily="34" charset="0"/>
                <a:ea typeface="MS PGothic" pitchFamily="34" charset="-128"/>
              </a:defRPr>
            </a:lvl3pPr>
            <a:lvl4pPr marL="1600200" indent="-228600" defTabSz="923925">
              <a:defRPr>
                <a:solidFill>
                  <a:schemeClr val="tx1"/>
                </a:solidFill>
                <a:latin typeface="Verdana" panose="020B0604030504040204" pitchFamily="34" charset="0"/>
                <a:ea typeface="MS PGothic" pitchFamily="34" charset="-128"/>
              </a:defRPr>
            </a:lvl4pPr>
            <a:lvl5pPr marL="2057400" indent="-228600" defTabSz="923925">
              <a:defRPr>
                <a:solidFill>
                  <a:schemeClr val="tx1"/>
                </a:solidFill>
                <a:latin typeface="Verdana" panose="020B0604030504040204" pitchFamily="34" charset="0"/>
                <a:ea typeface="MS PGothic"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itchFamily="34" charset="-128"/>
              </a:defRPr>
            </a:lvl9pPr>
          </a:lstStyle>
          <a:p>
            <a:fld id="{2693BF87-AE21-4DD2-9A5B-7AD6E8836A25}" type="slidenum">
              <a:rPr lang="en-US" altLang="en-US">
                <a:latin typeface="Times New Roman" panose="02020603050405020304" pitchFamily="18" charset="0"/>
              </a:rPr>
              <a:pPr/>
              <a:t>11</a:t>
            </a:fld>
            <a:endParaRPr lang="en-US" altLang="en-US">
              <a:latin typeface="Times New Roman" panose="02020603050405020304" pitchFamily="18" charset="0"/>
            </a:endParaRPr>
          </a:p>
        </p:txBody>
      </p:sp>
      <p:sp>
        <p:nvSpPr>
          <p:cNvPr id="70659" name="Rectangle 2"/>
          <p:cNvSpPr>
            <a:spLocks noGrp="1" noRot="1" noChangeAspect="1" noChangeArrowheads="1" noTextEdit="1"/>
          </p:cNvSpPr>
          <p:nvPr>
            <p:ph type="sldImg"/>
          </p:nvPr>
        </p:nvSpPr>
        <p:spPr>
          <a:ln/>
        </p:spPr>
      </p:sp>
      <p:sp>
        <p:nvSpPr>
          <p:cNvPr id="706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5243921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Rot="1" noChangeAspect="1" noChangeArrowheads="1" noTextEdit="1"/>
          </p:cNvSpPr>
          <p:nvPr>
            <p:ph type="sldImg"/>
          </p:nvPr>
        </p:nvSpPr>
        <p:spPr>
          <a:ln/>
        </p:spPr>
      </p:sp>
      <p:sp>
        <p:nvSpPr>
          <p:cNvPr id="7168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531379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itchFamily="34" charset="-128"/>
              </a:defRPr>
            </a:lvl1pPr>
            <a:lvl2pPr marL="742950" indent="-285750" defTabSz="923925">
              <a:defRPr>
                <a:solidFill>
                  <a:schemeClr val="tx1"/>
                </a:solidFill>
                <a:latin typeface="Verdana" panose="020B0604030504040204" pitchFamily="34" charset="0"/>
                <a:ea typeface="MS PGothic" pitchFamily="34" charset="-128"/>
              </a:defRPr>
            </a:lvl2pPr>
            <a:lvl3pPr marL="1143000" indent="-228600" defTabSz="923925">
              <a:defRPr>
                <a:solidFill>
                  <a:schemeClr val="tx1"/>
                </a:solidFill>
                <a:latin typeface="Verdana" panose="020B0604030504040204" pitchFamily="34" charset="0"/>
                <a:ea typeface="MS PGothic" pitchFamily="34" charset="-128"/>
              </a:defRPr>
            </a:lvl3pPr>
            <a:lvl4pPr marL="1600200" indent="-228600" defTabSz="923925">
              <a:defRPr>
                <a:solidFill>
                  <a:schemeClr val="tx1"/>
                </a:solidFill>
                <a:latin typeface="Verdana" panose="020B0604030504040204" pitchFamily="34" charset="0"/>
                <a:ea typeface="MS PGothic" pitchFamily="34" charset="-128"/>
              </a:defRPr>
            </a:lvl4pPr>
            <a:lvl5pPr marL="2057400" indent="-228600" defTabSz="923925">
              <a:defRPr>
                <a:solidFill>
                  <a:schemeClr val="tx1"/>
                </a:solidFill>
                <a:latin typeface="Verdana" panose="020B0604030504040204" pitchFamily="34" charset="0"/>
                <a:ea typeface="MS PGothic"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itchFamily="34" charset="-128"/>
              </a:defRPr>
            </a:lvl9pPr>
          </a:lstStyle>
          <a:p>
            <a:fld id="{78C6E5AE-E666-477C-99DB-3856DA44A2E1}" type="slidenum">
              <a:rPr lang="en-US" altLang="en-US">
                <a:latin typeface="Times New Roman" panose="02020603050405020304" pitchFamily="18" charset="0"/>
              </a:rPr>
              <a:pPr/>
              <a:t>13</a:t>
            </a:fld>
            <a:endParaRPr lang="en-US" altLang="en-US">
              <a:latin typeface="Times New Roman" panose="02020603050405020304" pitchFamily="18" charset="0"/>
            </a:endParaRPr>
          </a:p>
        </p:txBody>
      </p:sp>
      <p:sp>
        <p:nvSpPr>
          <p:cNvPr id="73731" name="Rectangle 2"/>
          <p:cNvSpPr>
            <a:spLocks noGrp="1" noRot="1" noChangeAspect="1" noChangeArrowheads="1" noTextEdit="1"/>
          </p:cNvSpPr>
          <p:nvPr>
            <p:ph type="sldImg"/>
          </p:nvPr>
        </p:nvSpPr>
        <p:spPr>
          <a:ln/>
        </p:spPr>
      </p:sp>
      <p:sp>
        <p:nvSpPr>
          <p:cNvPr id="737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1863264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itchFamily="34" charset="-128"/>
              </a:defRPr>
            </a:lvl1pPr>
            <a:lvl2pPr marL="742950" indent="-285750" defTabSz="923925">
              <a:defRPr>
                <a:solidFill>
                  <a:schemeClr val="tx1"/>
                </a:solidFill>
                <a:latin typeface="Verdana" panose="020B0604030504040204" pitchFamily="34" charset="0"/>
                <a:ea typeface="MS PGothic" pitchFamily="34" charset="-128"/>
              </a:defRPr>
            </a:lvl2pPr>
            <a:lvl3pPr marL="1143000" indent="-228600" defTabSz="923925">
              <a:defRPr>
                <a:solidFill>
                  <a:schemeClr val="tx1"/>
                </a:solidFill>
                <a:latin typeface="Verdana" panose="020B0604030504040204" pitchFamily="34" charset="0"/>
                <a:ea typeface="MS PGothic" pitchFamily="34" charset="-128"/>
              </a:defRPr>
            </a:lvl3pPr>
            <a:lvl4pPr marL="1600200" indent="-228600" defTabSz="923925">
              <a:defRPr>
                <a:solidFill>
                  <a:schemeClr val="tx1"/>
                </a:solidFill>
                <a:latin typeface="Verdana" panose="020B0604030504040204" pitchFamily="34" charset="0"/>
                <a:ea typeface="MS PGothic" pitchFamily="34" charset="-128"/>
              </a:defRPr>
            </a:lvl4pPr>
            <a:lvl5pPr marL="2057400" indent="-228600" defTabSz="923925">
              <a:defRPr>
                <a:solidFill>
                  <a:schemeClr val="tx1"/>
                </a:solidFill>
                <a:latin typeface="Verdana" panose="020B0604030504040204" pitchFamily="34" charset="0"/>
                <a:ea typeface="MS PGothic"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itchFamily="34" charset="-128"/>
              </a:defRPr>
            </a:lvl9pPr>
          </a:lstStyle>
          <a:p>
            <a:fld id="{7D92EAF3-4475-454F-ADB8-963C2F4BDA10}" type="slidenum">
              <a:rPr lang="en-US" altLang="en-US">
                <a:latin typeface="Times New Roman" panose="02020603050405020304" pitchFamily="18" charset="0"/>
              </a:rPr>
              <a:pPr/>
              <a:t>14</a:t>
            </a:fld>
            <a:endParaRPr lang="en-US" altLang="en-US">
              <a:latin typeface="Times New Roman" panose="02020603050405020304" pitchFamily="18" charset="0"/>
            </a:endParaRPr>
          </a:p>
        </p:txBody>
      </p:sp>
      <p:sp>
        <p:nvSpPr>
          <p:cNvPr id="72707" name="Rectangle 2"/>
          <p:cNvSpPr>
            <a:spLocks noGrp="1" noRot="1" noChangeAspect="1" noChangeArrowheads="1" noTextEdit="1"/>
          </p:cNvSpPr>
          <p:nvPr>
            <p:ph type="sldImg"/>
          </p:nvPr>
        </p:nvSpPr>
        <p:spPr>
          <a:ln/>
        </p:spPr>
      </p:sp>
      <p:sp>
        <p:nvSpPr>
          <p:cNvPr id="727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4850493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itchFamily="34" charset="-128"/>
              </a:defRPr>
            </a:lvl1pPr>
            <a:lvl2pPr marL="742950" indent="-285750" defTabSz="923925">
              <a:defRPr>
                <a:solidFill>
                  <a:schemeClr val="tx1"/>
                </a:solidFill>
                <a:latin typeface="Verdana" panose="020B0604030504040204" pitchFamily="34" charset="0"/>
                <a:ea typeface="MS PGothic" pitchFamily="34" charset="-128"/>
              </a:defRPr>
            </a:lvl2pPr>
            <a:lvl3pPr marL="1143000" indent="-228600" defTabSz="923925">
              <a:defRPr>
                <a:solidFill>
                  <a:schemeClr val="tx1"/>
                </a:solidFill>
                <a:latin typeface="Verdana" panose="020B0604030504040204" pitchFamily="34" charset="0"/>
                <a:ea typeface="MS PGothic" pitchFamily="34" charset="-128"/>
              </a:defRPr>
            </a:lvl3pPr>
            <a:lvl4pPr marL="1600200" indent="-228600" defTabSz="923925">
              <a:defRPr>
                <a:solidFill>
                  <a:schemeClr val="tx1"/>
                </a:solidFill>
                <a:latin typeface="Verdana" panose="020B0604030504040204" pitchFamily="34" charset="0"/>
                <a:ea typeface="MS PGothic" pitchFamily="34" charset="-128"/>
              </a:defRPr>
            </a:lvl4pPr>
            <a:lvl5pPr marL="2057400" indent="-228600" defTabSz="923925">
              <a:defRPr>
                <a:solidFill>
                  <a:schemeClr val="tx1"/>
                </a:solidFill>
                <a:latin typeface="Verdana" panose="020B0604030504040204" pitchFamily="34" charset="0"/>
                <a:ea typeface="MS PGothic"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itchFamily="34" charset="-128"/>
              </a:defRPr>
            </a:lvl9pPr>
          </a:lstStyle>
          <a:p>
            <a:fld id="{4FB871FB-FA34-4B26-A266-13A2E8E2D717}" type="slidenum">
              <a:rPr lang="en-US" altLang="en-US">
                <a:latin typeface="Times New Roman" panose="02020603050405020304" pitchFamily="18" charset="0"/>
              </a:rPr>
              <a:pPr/>
              <a:t>15</a:t>
            </a:fld>
            <a:endParaRPr lang="en-US" altLang="en-US">
              <a:latin typeface="Times New Roman" panose="02020603050405020304" pitchFamily="18" charset="0"/>
            </a:endParaRPr>
          </a:p>
        </p:txBody>
      </p:sp>
      <p:sp>
        <p:nvSpPr>
          <p:cNvPr id="74755" name="Rectangle 2"/>
          <p:cNvSpPr>
            <a:spLocks noGrp="1" noRot="1" noChangeAspect="1" noChangeArrowheads="1" noTextEdit="1"/>
          </p:cNvSpPr>
          <p:nvPr>
            <p:ph type="sldImg"/>
          </p:nvPr>
        </p:nvSpPr>
        <p:spPr>
          <a:ln/>
        </p:spPr>
      </p:sp>
      <p:sp>
        <p:nvSpPr>
          <p:cNvPr id="747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974013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itchFamily="34" charset="-128"/>
              </a:defRPr>
            </a:lvl1pPr>
            <a:lvl2pPr marL="742950" indent="-285750" defTabSz="923925">
              <a:defRPr>
                <a:solidFill>
                  <a:schemeClr val="tx1"/>
                </a:solidFill>
                <a:latin typeface="Verdana" panose="020B0604030504040204" pitchFamily="34" charset="0"/>
                <a:ea typeface="MS PGothic" pitchFamily="34" charset="-128"/>
              </a:defRPr>
            </a:lvl2pPr>
            <a:lvl3pPr marL="1143000" indent="-228600" defTabSz="923925">
              <a:defRPr>
                <a:solidFill>
                  <a:schemeClr val="tx1"/>
                </a:solidFill>
                <a:latin typeface="Verdana" panose="020B0604030504040204" pitchFamily="34" charset="0"/>
                <a:ea typeface="MS PGothic" pitchFamily="34" charset="-128"/>
              </a:defRPr>
            </a:lvl3pPr>
            <a:lvl4pPr marL="1600200" indent="-228600" defTabSz="923925">
              <a:defRPr>
                <a:solidFill>
                  <a:schemeClr val="tx1"/>
                </a:solidFill>
                <a:latin typeface="Verdana" panose="020B0604030504040204" pitchFamily="34" charset="0"/>
                <a:ea typeface="MS PGothic" pitchFamily="34" charset="-128"/>
              </a:defRPr>
            </a:lvl4pPr>
            <a:lvl5pPr marL="2057400" indent="-228600" defTabSz="923925">
              <a:defRPr>
                <a:solidFill>
                  <a:schemeClr val="tx1"/>
                </a:solidFill>
                <a:latin typeface="Verdana" panose="020B0604030504040204" pitchFamily="34" charset="0"/>
                <a:ea typeface="MS PGothic"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itchFamily="34" charset="-128"/>
              </a:defRPr>
            </a:lvl9pPr>
          </a:lstStyle>
          <a:p>
            <a:fld id="{BF1A644B-B0D5-4FD9-ABE1-317222613ACC}" type="slidenum">
              <a:rPr lang="en-US" altLang="en-US">
                <a:latin typeface="Times New Roman" panose="02020603050405020304" pitchFamily="18" charset="0"/>
              </a:rPr>
              <a:pPr/>
              <a:t>16</a:t>
            </a:fld>
            <a:endParaRPr lang="en-US" altLang="en-US">
              <a:latin typeface="Times New Roman" panose="02020603050405020304" pitchFamily="18" charset="0"/>
            </a:endParaRPr>
          </a:p>
        </p:txBody>
      </p:sp>
      <p:sp>
        <p:nvSpPr>
          <p:cNvPr id="76803" name="Rectangle 2"/>
          <p:cNvSpPr>
            <a:spLocks noGrp="1" noRot="1" noChangeAspect="1" noChangeArrowheads="1" noTextEdit="1"/>
          </p:cNvSpPr>
          <p:nvPr>
            <p:ph type="sldImg"/>
          </p:nvPr>
        </p:nvSpPr>
        <p:spPr>
          <a:ln/>
        </p:spPr>
      </p:sp>
      <p:sp>
        <p:nvSpPr>
          <p:cNvPr id="768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7214486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itchFamily="34" charset="-128"/>
              </a:defRPr>
            </a:lvl1pPr>
            <a:lvl2pPr marL="742950" indent="-285750" defTabSz="923925">
              <a:defRPr>
                <a:solidFill>
                  <a:schemeClr val="tx1"/>
                </a:solidFill>
                <a:latin typeface="Verdana" panose="020B0604030504040204" pitchFamily="34" charset="0"/>
                <a:ea typeface="MS PGothic" pitchFamily="34" charset="-128"/>
              </a:defRPr>
            </a:lvl2pPr>
            <a:lvl3pPr marL="1143000" indent="-228600" defTabSz="923925">
              <a:defRPr>
                <a:solidFill>
                  <a:schemeClr val="tx1"/>
                </a:solidFill>
                <a:latin typeface="Verdana" panose="020B0604030504040204" pitchFamily="34" charset="0"/>
                <a:ea typeface="MS PGothic" pitchFamily="34" charset="-128"/>
              </a:defRPr>
            </a:lvl3pPr>
            <a:lvl4pPr marL="1600200" indent="-228600" defTabSz="923925">
              <a:defRPr>
                <a:solidFill>
                  <a:schemeClr val="tx1"/>
                </a:solidFill>
                <a:latin typeface="Verdana" panose="020B0604030504040204" pitchFamily="34" charset="0"/>
                <a:ea typeface="MS PGothic" pitchFamily="34" charset="-128"/>
              </a:defRPr>
            </a:lvl4pPr>
            <a:lvl5pPr marL="2057400" indent="-228600" defTabSz="923925">
              <a:defRPr>
                <a:solidFill>
                  <a:schemeClr val="tx1"/>
                </a:solidFill>
                <a:latin typeface="Verdana" panose="020B0604030504040204" pitchFamily="34" charset="0"/>
                <a:ea typeface="MS PGothic"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itchFamily="34" charset="-128"/>
              </a:defRPr>
            </a:lvl9pPr>
          </a:lstStyle>
          <a:p>
            <a:fld id="{1EE182A5-7B35-40A9-90FD-D81D9BC43D89}" type="slidenum">
              <a:rPr lang="en-US" altLang="en-US">
                <a:latin typeface="Times New Roman" panose="02020603050405020304" pitchFamily="18" charset="0"/>
              </a:rPr>
              <a:pPr/>
              <a:t>17</a:t>
            </a:fld>
            <a:endParaRPr lang="en-US" altLang="en-US">
              <a:latin typeface="Times New Roman" panose="02020603050405020304" pitchFamily="18" charset="0"/>
            </a:endParaRPr>
          </a:p>
        </p:txBody>
      </p:sp>
      <p:sp>
        <p:nvSpPr>
          <p:cNvPr id="84995" name="Rectangle 2"/>
          <p:cNvSpPr>
            <a:spLocks noGrp="1" noRot="1" noChangeAspect="1" noChangeArrowheads="1" noTextEdit="1"/>
          </p:cNvSpPr>
          <p:nvPr>
            <p:ph type="sldImg"/>
          </p:nvPr>
        </p:nvSpPr>
        <p:spPr>
          <a:ln/>
        </p:spPr>
      </p:sp>
      <p:sp>
        <p:nvSpPr>
          <p:cNvPr id="849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9340199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itchFamily="34" charset="-128"/>
              </a:defRPr>
            </a:lvl1pPr>
            <a:lvl2pPr marL="742950" indent="-285750" defTabSz="923925">
              <a:defRPr>
                <a:solidFill>
                  <a:schemeClr val="tx1"/>
                </a:solidFill>
                <a:latin typeface="Verdana" panose="020B0604030504040204" pitchFamily="34" charset="0"/>
                <a:ea typeface="MS PGothic" pitchFamily="34" charset="-128"/>
              </a:defRPr>
            </a:lvl2pPr>
            <a:lvl3pPr marL="1143000" indent="-228600" defTabSz="923925">
              <a:defRPr>
                <a:solidFill>
                  <a:schemeClr val="tx1"/>
                </a:solidFill>
                <a:latin typeface="Verdana" panose="020B0604030504040204" pitchFamily="34" charset="0"/>
                <a:ea typeface="MS PGothic" pitchFamily="34" charset="-128"/>
              </a:defRPr>
            </a:lvl3pPr>
            <a:lvl4pPr marL="1600200" indent="-228600" defTabSz="923925">
              <a:defRPr>
                <a:solidFill>
                  <a:schemeClr val="tx1"/>
                </a:solidFill>
                <a:latin typeface="Verdana" panose="020B0604030504040204" pitchFamily="34" charset="0"/>
                <a:ea typeface="MS PGothic" pitchFamily="34" charset="-128"/>
              </a:defRPr>
            </a:lvl4pPr>
            <a:lvl5pPr marL="2057400" indent="-228600" defTabSz="923925">
              <a:defRPr>
                <a:solidFill>
                  <a:schemeClr val="tx1"/>
                </a:solidFill>
                <a:latin typeface="Verdana" panose="020B0604030504040204" pitchFamily="34" charset="0"/>
                <a:ea typeface="MS PGothic"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itchFamily="34" charset="-128"/>
              </a:defRPr>
            </a:lvl9pPr>
          </a:lstStyle>
          <a:p>
            <a:fld id="{90CC56D2-0BAE-4C24-9CFF-8B1ED8A902EA}" type="slidenum">
              <a:rPr lang="en-US" altLang="en-US">
                <a:latin typeface="Times New Roman" panose="02020603050405020304" pitchFamily="18" charset="0"/>
              </a:rPr>
              <a:pPr/>
              <a:t>18</a:t>
            </a:fld>
            <a:endParaRPr lang="en-US" altLang="en-US">
              <a:latin typeface="Times New Roman" panose="02020603050405020304" pitchFamily="18" charset="0"/>
            </a:endParaRPr>
          </a:p>
        </p:txBody>
      </p:sp>
      <p:sp>
        <p:nvSpPr>
          <p:cNvPr id="75779" name="Rectangle 2"/>
          <p:cNvSpPr>
            <a:spLocks noGrp="1" noRot="1" noChangeAspect="1" noChangeArrowheads="1" noTextEdit="1"/>
          </p:cNvSpPr>
          <p:nvPr>
            <p:ph type="sldImg"/>
          </p:nvPr>
        </p:nvSpPr>
        <p:spPr>
          <a:ln/>
        </p:spPr>
      </p:sp>
      <p:sp>
        <p:nvSpPr>
          <p:cNvPr id="757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0617179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itchFamily="34" charset="-128"/>
              </a:defRPr>
            </a:lvl1pPr>
            <a:lvl2pPr marL="742950" indent="-285750" defTabSz="923925">
              <a:defRPr>
                <a:solidFill>
                  <a:schemeClr val="tx1"/>
                </a:solidFill>
                <a:latin typeface="Verdana" panose="020B0604030504040204" pitchFamily="34" charset="0"/>
                <a:ea typeface="MS PGothic" pitchFamily="34" charset="-128"/>
              </a:defRPr>
            </a:lvl2pPr>
            <a:lvl3pPr marL="1143000" indent="-228600" defTabSz="923925">
              <a:defRPr>
                <a:solidFill>
                  <a:schemeClr val="tx1"/>
                </a:solidFill>
                <a:latin typeface="Verdana" panose="020B0604030504040204" pitchFamily="34" charset="0"/>
                <a:ea typeface="MS PGothic" pitchFamily="34" charset="-128"/>
              </a:defRPr>
            </a:lvl3pPr>
            <a:lvl4pPr marL="1600200" indent="-228600" defTabSz="923925">
              <a:defRPr>
                <a:solidFill>
                  <a:schemeClr val="tx1"/>
                </a:solidFill>
                <a:latin typeface="Verdana" panose="020B0604030504040204" pitchFamily="34" charset="0"/>
                <a:ea typeface="MS PGothic" pitchFamily="34" charset="-128"/>
              </a:defRPr>
            </a:lvl4pPr>
            <a:lvl5pPr marL="2057400" indent="-228600" defTabSz="923925">
              <a:defRPr>
                <a:solidFill>
                  <a:schemeClr val="tx1"/>
                </a:solidFill>
                <a:latin typeface="Verdana" panose="020B0604030504040204" pitchFamily="34" charset="0"/>
                <a:ea typeface="MS PGothic"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itchFamily="34" charset="-128"/>
              </a:defRPr>
            </a:lvl9pPr>
          </a:lstStyle>
          <a:p>
            <a:fld id="{50BB858F-FEF0-4437-A379-C51C4D3E1233}" type="slidenum">
              <a:rPr lang="en-US" altLang="en-US">
                <a:latin typeface="Times New Roman" panose="02020603050405020304" pitchFamily="18" charset="0"/>
              </a:rPr>
              <a:pPr/>
              <a:t>19</a:t>
            </a:fld>
            <a:endParaRPr lang="en-US" altLang="en-US">
              <a:latin typeface="Times New Roman" panose="02020603050405020304" pitchFamily="18" charset="0"/>
            </a:endParaRPr>
          </a:p>
        </p:txBody>
      </p:sp>
      <p:sp>
        <p:nvSpPr>
          <p:cNvPr id="77827" name="Rectangle 2"/>
          <p:cNvSpPr>
            <a:spLocks noGrp="1" noRot="1" noChangeAspect="1" noChangeArrowheads="1" noTextEdit="1"/>
          </p:cNvSpPr>
          <p:nvPr>
            <p:ph type="sldImg"/>
          </p:nvPr>
        </p:nvSpPr>
        <p:spPr>
          <a:ln/>
        </p:spPr>
      </p:sp>
      <p:sp>
        <p:nvSpPr>
          <p:cNvPr id="778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790399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itchFamily="34" charset="-128"/>
              </a:defRPr>
            </a:lvl1pPr>
            <a:lvl2pPr marL="742950" indent="-285750" defTabSz="923925">
              <a:defRPr>
                <a:solidFill>
                  <a:schemeClr val="tx1"/>
                </a:solidFill>
                <a:latin typeface="Verdana" panose="020B0604030504040204" pitchFamily="34" charset="0"/>
                <a:ea typeface="MS PGothic" pitchFamily="34" charset="-128"/>
              </a:defRPr>
            </a:lvl2pPr>
            <a:lvl3pPr marL="1143000" indent="-228600" defTabSz="923925">
              <a:defRPr>
                <a:solidFill>
                  <a:schemeClr val="tx1"/>
                </a:solidFill>
                <a:latin typeface="Verdana" panose="020B0604030504040204" pitchFamily="34" charset="0"/>
                <a:ea typeface="MS PGothic" pitchFamily="34" charset="-128"/>
              </a:defRPr>
            </a:lvl3pPr>
            <a:lvl4pPr marL="1600200" indent="-228600" defTabSz="923925">
              <a:defRPr>
                <a:solidFill>
                  <a:schemeClr val="tx1"/>
                </a:solidFill>
                <a:latin typeface="Verdana" panose="020B0604030504040204" pitchFamily="34" charset="0"/>
                <a:ea typeface="MS PGothic" pitchFamily="34" charset="-128"/>
              </a:defRPr>
            </a:lvl4pPr>
            <a:lvl5pPr marL="2057400" indent="-228600" defTabSz="923925">
              <a:defRPr>
                <a:solidFill>
                  <a:schemeClr val="tx1"/>
                </a:solidFill>
                <a:latin typeface="Verdana" panose="020B0604030504040204" pitchFamily="34" charset="0"/>
                <a:ea typeface="MS PGothic"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itchFamily="34" charset="-128"/>
              </a:defRPr>
            </a:lvl9pPr>
          </a:lstStyle>
          <a:p>
            <a:fld id="{B6D2C238-282D-41E8-B1E6-895E28ED14C3}" type="slidenum">
              <a:rPr lang="en-US" altLang="en-US">
                <a:latin typeface="Times New Roman" panose="02020603050405020304" pitchFamily="18" charset="0"/>
              </a:rPr>
              <a:pPr/>
              <a:t>2</a:t>
            </a:fld>
            <a:endParaRPr lang="en-US" altLang="en-US">
              <a:latin typeface="Times New Roman" panose="02020603050405020304" pitchFamily="18" charset="0"/>
            </a:endParaRPr>
          </a:p>
        </p:txBody>
      </p:sp>
      <p:sp>
        <p:nvSpPr>
          <p:cNvPr id="61443" name="Rectangle 2"/>
          <p:cNvSpPr>
            <a:spLocks noGrp="1" noRot="1" noChangeAspect="1" noChangeArrowheads="1" noTextEdit="1"/>
          </p:cNvSpPr>
          <p:nvPr>
            <p:ph type="sldImg"/>
          </p:nvPr>
        </p:nvSpPr>
        <p:spPr>
          <a:ln/>
        </p:spPr>
      </p:sp>
      <p:sp>
        <p:nvSpPr>
          <p:cNvPr id="614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411153416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itchFamily="34" charset="-128"/>
              </a:defRPr>
            </a:lvl1pPr>
            <a:lvl2pPr marL="742950" indent="-285750" defTabSz="923925">
              <a:defRPr>
                <a:solidFill>
                  <a:schemeClr val="tx1"/>
                </a:solidFill>
                <a:latin typeface="Verdana" panose="020B0604030504040204" pitchFamily="34" charset="0"/>
                <a:ea typeface="MS PGothic" pitchFamily="34" charset="-128"/>
              </a:defRPr>
            </a:lvl2pPr>
            <a:lvl3pPr marL="1143000" indent="-228600" defTabSz="923925">
              <a:defRPr>
                <a:solidFill>
                  <a:schemeClr val="tx1"/>
                </a:solidFill>
                <a:latin typeface="Verdana" panose="020B0604030504040204" pitchFamily="34" charset="0"/>
                <a:ea typeface="MS PGothic" pitchFamily="34" charset="-128"/>
              </a:defRPr>
            </a:lvl3pPr>
            <a:lvl4pPr marL="1600200" indent="-228600" defTabSz="923925">
              <a:defRPr>
                <a:solidFill>
                  <a:schemeClr val="tx1"/>
                </a:solidFill>
                <a:latin typeface="Verdana" panose="020B0604030504040204" pitchFamily="34" charset="0"/>
                <a:ea typeface="MS PGothic" pitchFamily="34" charset="-128"/>
              </a:defRPr>
            </a:lvl4pPr>
            <a:lvl5pPr marL="2057400" indent="-228600" defTabSz="923925">
              <a:defRPr>
                <a:solidFill>
                  <a:schemeClr val="tx1"/>
                </a:solidFill>
                <a:latin typeface="Verdana" panose="020B0604030504040204" pitchFamily="34" charset="0"/>
                <a:ea typeface="MS PGothic"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itchFamily="34" charset="-128"/>
              </a:defRPr>
            </a:lvl9pPr>
          </a:lstStyle>
          <a:p>
            <a:fld id="{1F70CDAA-0510-406D-B25B-E355CEFABDF0}" type="slidenum">
              <a:rPr lang="en-US" altLang="en-US">
                <a:latin typeface="Times New Roman" panose="02020603050405020304" pitchFamily="18" charset="0"/>
              </a:rPr>
              <a:pPr/>
              <a:t>20</a:t>
            </a:fld>
            <a:endParaRPr lang="en-US" altLang="en-US">
              <a:latin typeface="Times New Roman" panose="02020603050405020304" pitchFamily="18" charset="0"/>
            </a:endParaRPr>
          </a:p>
        </p:txBody>
      </p:sp>
      <p:sp>
        <p:nvSpPr>
          <p:cNvPr id="78851" name="Rectangle 2"/>
          <p:cNvSpPr>
            <a:spLocks noGrp="1" noRot="1" noChangeAspect="1" noChangeArrowheads="1" noTextEdit="1"/>
          </p:cNvSpPr>
          <p:nvPr>
            <p:ph type="sldImg"/>
          </p:nvPr>
        </p:nvSpPr>
        <p:spPr>
          <a:ln/>
        </p:spPr>
      </p:sp>
      <p:sp>
        <p:nvSpPr>
          <p:cNvPr id="788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40647979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Rot="1" noChangeAspect="1" noChangeArrowheads="1" noTextEdit="1"/>
          </p:cNvSpPr>
          <p:nvPr>
            <p:ph type="sldImg"/>
          </p:nvPr>
        </p:nvSpPr>
        <p:spPr>
          <a:ln/>
        </p:spPr>
      </p:sp>
      <p:sp>
        <p:nvSpPr>
          <p:cNvPr id="8397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9759126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itchFamily="34" charset="-128"/>
              </a:defRPr>
            </a:lvl1pPr>
            <a:lvl2pPr marL="742950" indent="-285750" defTabSz="923925">
              <a:defRPr>
                <a:solidFill>
                  <a:schemeClr val="tx1"/>
                </a:solidFill>
                <a:latin typeface="Verdana" panose="020B0604030504040204" pitchFamily="34" charset="0"/>
                <a:ea typeface="MS PGothic" pitchFamily="34" charset="-128"/>
              </a:defRPr>
            </a:lvl2pPr>
            <a:lvl3pPr marL="1143000" indent="-228600" defTabSz="923925">
              <a:defRPr>
                <a:solidFill>
                  <a:schemeClr val="tx1"/>
                </a:solidFill>
                <a:latin typeface="Verdana" panose="020B0604030504040204" pitchFamily="34" charset="0"/>
                <a:ea typeface="MS PGothic" pitchFamily="34" charset="-128"/>
              </a:defRPr>
            </a:lvl3pPr>
            <a:lvl4pPr marL="1600200" indent="-228600" defTabSz="923925">
              <a:defRPr>
                <a:solidFill>
                  <a:schemeClr val="tx1"/>
                </a:solidFill>
                <a:latin typeface="Verdana" panose="020B0604030504040204" pitchFamily="34" charset="0"/>
                <a:ea typeface="MS PGothic" pitchFamily="34" charset="-128"/>
              </a:defRPr>
            </a:lvl4pPr>
            <a:lvl5pPr marL="2057400" indent="-228600" defTabSz="923925">
              <a:defRPr>
                <a:solidFill>
                  <a:schemeClr val="tx1"/>
                </a:solidFill>
                <a:latin typeface="Verdana" panose="020B0604030504040204" pitchFamily="34" charset="0"/>
                <a:ea typeface="MS PGothic"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itchFamily="34" charset="-128"/>
              </a:defRPr>
            </a:lvl9pPr>
          </a:lstStyle>
          <a:p>
            <a:fld id="{24ED8582-7A89-4E24-B591-73F75F3ED48C}" type="slidenum">
              <a:rPr lang="en-US" altLang="en-US">
                <a:latin typeface="Times New Roman" panose="02020603050405020304" pitchFamily="18" charset="0"/>
              </a:rPr>
              <a:pPr/>
              <a:t>22</a:t>
            </a:fld>
            <a:endParaRPr lang="en-US" altLang="en-US">
              <a:latin typeface="Times New Roman" panose="02020603050405020304" pitchFamily="18" charset="0"/>
            </a:endParaRPr>
          </a:p>
        </p:txBody>
      </p:sp>
      <p:sp>
        <p:nvSpPr>
          <p:cNvPr id="79875" name="Rectangle 2"/>
          <p:cNvSpPr>
            <a:spLocks noGrp="1" noRot="1" noChangeAspect="1" noChangeArrowheads="1" noTextEdit="1"/>
          </p:cNvSpPr>
          <p:nvPr>
            <p:ph type="sldImg"/>
          </p:nvPr>
        </p:nvSpPr>
        <p:spPr>
          <a:ln/>
        </p:spPr>
      </p:sp>
      <p:sp>
        <p:nvSpPr>
          <p:cNvPr id="798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43853827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itchFamily="34" charset="-128"/>
              </a:defRPr>
            </a:lvl1pPr>
            <a:lvl2pPr marL="742950" indent="-285750" defTabSz="923925">
              <a:defRPr>
                <a:solidFill>
                  <a:schemeClr val="tx1"/>
                </a:solidFill>
                <a:latin typeface="Verdana" panose="020B0604030504040204" pitchFamily="34" charset="0"/>
                <a:ea typeface="MS PGothic" pitchFamily="34" charset="-128"/>
              </a:defRPr>
            </a:lvl2pPr>
            <a:lvl3pPr marL="1143000" indent="-228600" defTabSz="923925">
              <a:defRPr>
                <a:solidFill>
                  <a:schemeClr val="tx1"/>
                </a:solidFill>
                <a:latin typeface="Verdana" panose="020B0604030504040204" pitchFamily="34" charset="0"/>
                <a:ea typeface="MS PGothic" pitchFamily="34" charset="-128"/>
              </a:defRPr>
            </a:lvl3pPr>
            <a:lvl4pPr marL="1600200" indent="-228600" defTabSz="923925">
              <a:defRPr>
                <a:solidFill>
                  <a:schemeClr val="tx1"/>
                </a:solidFill>
                <a:latin typeface="Verdana" panose="020B0604030504040204" pitchFamily="34" charset="0"/>
                <a:ea typeface="MS PGothic" pitchFamily="34" charset="-128"/>
              </a:defRPr>
            </a:lvl4pPr>
            <a:lvl5pPr marL="2057400" indent="-228600" defTabSz="923925">
              <a:defRPr>
                <a:solidFill>
                  <a:schemeClr val="tx1"/>
                </a:solidFill>
                <a:latin typeface="Verdana" panose="020B0604030504040204" pitchFamily="34" charset="0"/>
                <a:ea typeface="MS PGothic"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itchFamily="34" charset="-128"/>
              </a:defRPr>
            </a:lvl9pPr>
          </a:lstStyle>
          <a:p>
            <a:fld id="{03B0863D-0251-4DA9-97CE-75DB40EA7DFF}" type="slidenum">
              <a:rPr lang="en-US" altLang="en-US">
                <a:latin typeface="Times New Roman" panose="02020603050405020304" pitchFamily="18" charset="0"/>
              </a:rPr>
              <a:pPr/>
              <a:t>25</a:t>
            </a:fld>
            <a:endParaRPr lang="en-US" altLang="en-US">
              <a:latin typeface="Times New Roman" panose="02020603050405020304" pitchFamily="18" charset="0"/>
            </a:endParaRPr>
          </a:p>
        </p:txBody>
      </p:sp>
      <p:sp>
        <p:nvSpPr>
          <p:cNvPr id="80899" name="Rectangle 2"/>
          <p:cNvSpPr>
            <a:spLocks noGrp="1" noRot="1" noChangeAspect="1" noChangeArrowheads="1" noTextEdit="1"/>
          </p:cNvSpPr>
          <p:nvPr>
            <p:ph type="sldImg"/>
          </p:nvPr>
        </p:nvSpPr>
        <p:spPr>
          <a:ln/>
        </p:spPr>
      </p:sp>
      <p:sp>
        <p:nvSpPr>
          <p:cNvPr id="809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18423000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itchFamily="34" charset="-128"/>
              </a:defRPr>
            </a:lvl1pPr>
            <a:lvl2pPr marL="742950" indent="-285750" defTabSz="923925">
              <a:defRPr>
                <a:solidFill>
                  <a:schemeClr val="tx1"/>
                </a:solidFill>
                <a:latin typeface="Verdana" panose="020B0604030504040204" pitchFamily="34" charset="0"/>
                <a:ea typeface="MS PGothic" pitchFamily="34" charset="-128"/>
              </a:defRPr>
            </a:lvl2pPr>
            <a:lvl3pPr marL="1143000" indent="-228600" defTabSz="923925">
              <a:defRPr>
                <a:solidFill>
                  <a:schemeClr val="tx1"/>
                </a:solidFill>
                <a:latin typeface="Verdana" panose="020B0604030504040204" pitchFamily="34" charset="0"/>
                <a:ea typeface="MS PGothic" pitchFamily="34" charset="-128"/>
              </a:defRPr>
            </a:lvl3pPr>
            <a:lvl4pPr marL="1600200" indent="-228600" defTabSz="923925">
              <a:defRPr>
                <a:solidFill>
                  <a:schemeClr val="tx1"/>
                </a:solidFill>
                <a:latin typeface="Verdana" panose="020B0604030504040204" pitchFamily="34" charset="0"/>
                <a:ea typeface="MS PGothic" pitchFamily="34" charset="-128"/>
              </a:defRPr>
            </a:lvl4pPr>
            <a:lvl5pPr marL="2057400" indent="-228600" defTabSz="923925">
              <a:defRPr>
                <a:solidFill>
                  <a:schemeClr val="tx1"/>
                </a:solidFill>
                <a:latin typeface="Verdana" panose="020B0604030504040204" pitchFamily="34" charset="0"/>
                <a:ea typeface="MS PGothic"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itchFamily="34" charset="-128"/>
              </a:defRPr>
            </a:lvl9pPr>
          </a:lstStyle>
          <a:p>
            <a:fld id="{9C445CFB-ADCF-4342-8DC5-3953CF607DEC}" type="slidenum">
              <a:rPr lang="en-US" altLang="en-US">
                <a:latin typeface="Times New Roman" panose="02020603050405020304" pitchFamily="18" charset="0"/>
              </a:rPr>
              <a:pPr/>
              <a:t>26</a:t>
            </a:fld>
            <a:endParaRPr lang="en-US" altLang="en-US">
              <a:latin typeface="Times New Roman" panose="02020603050405020304" pitchFamily="18" charset="0"/>
            </a:endParaRPr>
          </a:p>
        </p:txBody>
      </p:sp>
      <p:sp>
        <p:nvSpPr>
          <p:cNvPr id="81923" name="Rectangle 2"/>
          <p:cNvSpPr>
            <a:spLocks noGrp="1" noRot="1" noChangeAspect="1" noChangeArrowheads="1" noTextEdit="1"/>
          </p:cNvSpPr>
          <p:nvPr>
            <p:ph type="sldImg"/>
          </p:nvPr>
        </p:nvSpPr>
        <p:spPr>
          <a:ln/>
        </p:spPr>
      </p:sp>
      <p:sp>
        <p:nvSpPr>
          <p:cNvPr id="819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77483275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itchFamily="34" charset="-128"/>
              </a:defRPr>
            </a:lvl1pPr>
            <a:lvl2pPr marL="742950" indent="-285750" defTabSz="923925">
              <a:defRPr>
                <a:solidFill>
                  <a:schemeClr val="tx1"/>
                </a:solidFill>
                <a:latin typeface="Verdana" panose="020B0604030504040204" pitchFamily="34" charset="0"/>
                <a:ea typeface="MS PGothic" pitchFamily="34" charset="-128"/>
              </a:defRPr>
            </a:lvl2pPr>
            <a:lvl3pPr marL="1143000" indent="-228600" defTabSz="923925">
              <a:defRPr>
                <a:solidFill>
                  <a:schemeClr val="tx1"/>
                </a:solidFill>
                <a:latin typeface="Verdana" panose="020B0604030504040204" pitchFamily="34" charset="0"/>
                <a:ea typeface="MS PGothic" pitchFamily="34" charset="-128"/>
              </a:defRPr>
            </a:lvl3pPr>
            <a:lvl4pPr marL="1600200" indent="-228600" defTabSz="923925">
              <a:defRPr>
                <a:solidFill>
                  <a:schemeClr val="tx1"/>
                </a:solidFill>
                <a:latin typeface="Verdana" panose="020B0604030504040204" pitchFamily="34" charset="0"/>
                <a:ea typeface="MS PGothic" pitchFamily="34" charset="-128"/>
              </a:defRPr>
            </a:lvl4pPr>
            <a:lvl5pPr marL="2057400" indent="-228600" defTabSz="923925">
              <a:defRPr>
                <a:solidFill>
                  <a:schemeClr val="tx1"/>
                </a:solidFill>
                <a:latin typeface="Verdana" panose="020B0604030504040204" pitchFamily="34" charset="0"/>
                <a:ea typeface="MS PGothic"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itchFamily="34" charset="-128"/>
              </a:defRPr>
            </a:lvl9pPr>
          </a:lstStyle>
          <a:p>
            <a:fld id="{9C445CFB-ADCF-4342-8DC5-3953CF607DEC}" type="slidenum">
              <a:rPr lang="en-US" altLang="en-US">
                <a:latin typeface="Times New Roman" panose="02020603050405020304" pitchFamily="18" charset="0"/>
              </a:rPr>
              <a:pPr/>
              <a:t>27</a:t>
            </a:fld>
            <a:endParaRPr lang="en-US" altLang="en-US">
              <a:latin typeface="Times New Roman" panose="02020603050405020304" pitchFamily="18" charset="0"/>
            </a:endParaRPr>
          </a:p>
        </p:txBody>
      </p:sp>
      <p:sp>
        <p:nvSpPr>
          <p:cNvPr id="81923" name="Rectangle 2"/>
          <p:cNvSpPr>
            <a:spLocks noGrp="1" noRot="1" noChangeAspect="1" noChangeArrowheads="1" noTextEdit="1"/>
          </p:cNvSpPr>
          <p:nvPr>
            <p:ph type="sldImg"/>
          </p:nvPr>
        </p:nvSpPr>
        <p:spPr>
          <a:ln/>
        </p:spPr>
      </p:sp>
      <p:sp>
        <p:nvSpPr>
          <p:cNvPr id="819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77483275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itchFamily="34" charset="-128"/>
              </a:defRPr>
            </a:lvl1pPr>
            <a:lvl2pPr marL="742950" indent="-285750" defTabSz="923925">
              <a:defRPr>
                <a:solidFill>
                  <a:schemeClr val="tx1"/>
                </a:solidFill>
                <a:latin typeface="Verdana" panose="020B0604030504040204" pitchFamily="34" charset="0"/>
                <a:ea typeface="MS PGothic" pitchFamily="34" charset="-128"/>
              </a:defRPr>
            </a:lvl2pPr>
            <a:lvl3pPr marL="1143000" indent="-228600" defTabSz="923925">
              <a:defRPr>
                <a:solidFill>
                  <a:schemeClr val="tx1"/>
                </a:solidFill>
                <a:latin typeface="Verdana" panose="020B0604030504040204" pitchFamily="34" charset="0"/>
                <a:ea typeface="MS PGothic" pitchFamily="34" charset="-128"/>
              </a:defRPr>
            </a:lvl3pPr>
            <a:lvl4pPr marL="1600200" indent="-228600" defTabSz="923925">
              <a:defRPr>
                <a:solidFill>
                  <a:schemeClr val="tx1"/>
                </a:solidFill>
                <a:latin typeface="Verdana" panose="020B0604030504040204" pitchFamily="34" charset="0"/>
                <a:ea typeface="MS PGothic" pitchFamily="34" charset="-128"/>
              </a:defRPr>
            </a:lvl4pPr>
            <a:lvl5pPr marL="2057400" indent="-228600" defTabSz="923925">
              <a:defRPr>
                <a:solidFill>
                  <a:schemeClr val="tx1"/>
                </a:solidFill>
                <a:latin typeface="Verdana" panose="020B0604030504040204" pitchFamily="34" charset="0"/>
                <a:ea typeface="MS PGothic"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itchFamily="34" charset="-128"/>
              </a:defRPr>
            </a:lvl9pPr>
          </a:lstStyle>
          <a:p>
            <a:fld id="{F4D59BB7-47C3-4B46-9F78-936CDFA21E84}" type="slidenum">
              <a:rPr lang="en-US" altLang="en-US">
                <a:latin typeface="Times New Roman" panose="02020603050405020304" pitchFamily="18" charset="0"/>
              </a:rPr>
              <a:pPr/>
              <a:t>28</a:t>
            </a:fld>
            <a:endParaRPr lang="en-US" altLang="en-US">
              <a:latin typeface="Times New Roman" panose="02020603050405020304" pitchFamily="18" charset="0"/>
            </a:endParaRPr>
          </a:p>
        </p:txBody>
      </p:sp>
      <p:sp>
        <p:nvSpPr>
          <p:cNvPr id="82947" name="Rectangle 2"/>
          <p:cNvSpPr>
            <a:spLocks noGrp="1" noRot="1" noChangeAspect="1" noChangeArrowheads="1" noTextEdit="1"/>
          </p:cNvSpPr>
          <p:nvPr>
            <p:ph type="sldImg"/>
          </p:nvPr>
        </p:nvSpPr>
        <p:spPr>
          <a:ln/>
        </p:spPr>
      </p:sp>
      <p:sp>
        <p:nvSpPr>
          <p:cNvPr id="829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14444459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itchFamily="34" charset="-128"/>
              </a:defRPr>
            </a:lvl1pPr>
            <a:lvl2pPr marL="742950" indent="-285750" defTabSz="923925">
              <a:defRPr>
                <a:solidFill>
                  <a:schemeClr val="tx1"/>
                </a:solidFill>
                <a:latin typeface="Verdana" panose="020B0604030504040204" pitchFamily="34" charset="0"/>
                <a:ea typeface="MS PGothic" pitchFamily="34" charset="-128"/>
              </a:defRPr>
            </a:lvl2pPr>
            <a:lvl3pPr marL="1143000" indent="-228600" defTabSz="923925">
              <a:defRPr>
                <a:solidFill>
                  <a:schemeClr val="tx1"/>
                </a:solidFill>
                <a:latin typeface="Verdana" panose="020B0604030504040204" pitchFamily="34" charset="0"/>
                <a:ea typeface="MS PGothic" pitchFamily="34" charset="-128"/>
              </a:defRPr>
            </a:lvl3pPr>
            <a:lvl4pPr marL="1600200" indent="-228600" defTabSz="923925">
              <a:defRPr>
                <a:solidFill>
                  <a:schemeClr val="tx1"/>
                </a:solidFill>
                <a:latin typeface="Verdana" panose="020B0604030504040204" pitchFamily="34" charset="0"/>
                <a:ea typeface="MS PGothic" pitchFamily="34" charset="-128"/>
              </a:defRPr>
            </a:lvl4pPr>
            <a:lvl5pPr marL="2057400" indent="-228600" defTabSz="923925">
              <a:defRPr>
                <a:solidFill>
                  <a:schemeClr val="tx1"/>
                </a:solidFill>
                <a:latin typeface="Verdana" panose="020B0604030504040204" pitchFamily="34" charset="0"/>
                <a:ea typeface="MS PGothic"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itchFamily="34" charset="-128"/>
              </a:defRPr>
            </a:lvl9pPr>
          </a:lstStyle>
          <a:p>
            <a:fld id="{C7C8D0FA-D0E7-47DB-9211-81D722AC3E59}" type="slidenum">
              <a:rPr lang="en-US" altLang="en-US">
                <a:latin typeface="Times New Roman" panose="02020603050405020304" pitchFamily="18" charset="0"/>
              </a:rPr>
              <a:pPr/>
              <a:t>29</a:t>
            </a:fld>
            <a:endParaRPr lang="en-US" altLang="en-US">
              <a:latin typeface="Times New Roman" panose="02020603050405020304" pitchFamily="18" charset="0"/>
            </a:endParaRPr>
          </a:p>
        </p:txBody>
      </p:sp>
      <p:sp>
        <p:nvSpPr>
          <p:cNvPr id="86019" name="Rectangle 2"/>
          <p:cNvSpPr>
            <a:spLocks noGrp="1" noRot="1" noChangeAspect="1" noChangeArrowheads="1" noTextEdit="1"/>
          </p:cNvSpPr>
          <p:nvPr>
            <p:ph type="sldImg"/>
          </p:nvPr>
        </p:nvSpPr>
        <p:spPr>
          <a:ln/>
        </p:spPr>
      </p:sp>
      <p:sp>
        <p:nvSpPr>
          <p:cNvPr id="860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latin typeface="Times New Roman" panose="02020603050405020304" pitchFamily="18" charset="0"/>
            </a:endParaRPr>
          </a:p>
        </p:txBody>
      </p:sp>
    </p:spTree>
    <p:extLst>
      <p:ext uri="{BB962C8B-B14F-4D97-AF65-F5344CB8AC3E}">
        <p14:creationId xmlns:p14="http://schemas.microsoft.com/office/powerpoint/2010/main" val="350256613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itchFamily="34" charset="-128"/>
              </a:defRPr>
            </a:lvl1pPr>
            <a:lvl2pPr marL="742950" indent="-285750" defTabSz="923925">
              <a:defRPr>
                <a:solidFill>
                  <a:schemeClr val="tx1"/>
                </a:solidFill>
                <a:latin typeface="Verdana" panose="020B0604030504040204" pitchFamily="34" charset="0"/>
                <a:ea typeface="MS PGothic" pitchFamily="34" charset="-128"/>
              </a:defRPr>
            </a:lvl2pPr>
            <a:lvl3pPr marL="1143000" indent="-228600" defTabSz="923925">
              <a:defRPr>
                <a:solidFill>
                  <a:schemeClr val="tx1"/>
                </a:solidFill>
                <a:latin typeface="Verdana" panose="020B0604030504040204" pitchFamily="34" charset="0"/>
                <a:ea typeface="MS PGothic" pitchFamily="34" charset="-128"/>
              </a:defRPr>
            </a:lvl3pPr>
            <a:lvl4pPr marL="1600200" indent="-228600" defTabSz="923925">
              <a:defRPr>
                <a:solidFill>
                  <a:schemeClr val="tx1"/>
                </a:solidFill>
                <a:latin typeface="Verdana" panose="020B0604030504040204" pitchFamily="34" charset="0"/>
                <a:ea typeface="MS PGothic" pitchFamily="34" charset="-128"/>
              </a:defRPr>
            </a:lvl4pPr>
            <a:lvl5pPr marL="2057400" indent="-228600" defTabSz="923925">
              <a:defRPr>
                <a:solidFill>
                  <a:schemeClr val="tx1"/>
                </a:solidFill>
                <a:latin typeface="Verdana" panose="020B0604030504040204" pitchFamily="34" charset="0"/>
                <a:ea typeface="MS PGothic"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itchFamily="34" charset="-128"/>
              </a:defRPr>
            </a:lvl9pPr>
          </a:lstStyle>
          <a:p>
            <a:fld id="{413B8500-5FDC-4992-A364-B818843D1F15}" type="slidenum">
              <a:rPr lang="en-US" altLang="en-US">
                <a:latin typeface="Times New Roman" panose="02020603050405020304" pitchFamily="18" charset="0"/>
              </a:rPr>
              <a:pPr/>
              <a:t>30</a:t>
            </a:fld>
            <a:endParaRPr lang="en-US" altLang="en-US">
              <a:latin typeface="Times New Roman" panose="02020603050405020304" pitchFamily="18" charset="0"/>
            </a:endParaRPr>
          </a:p>
        </p:txBody>
      </p:sp>
      <p:sp>
        <p:nvSpPr>
          <p:cNvPr id="89091" name="Rectangle 2"/>
          <p:cNvSpPr>
            <a:spLocks noGrp="1" noRot="1" noChangeAspect="1" noChangeArrowheads="1" noTextEdit="1"/>
          </p:cNvSpPr>
          <p:nvPr>
            <p:ph type="sldImg"/>
          </p:nvPr>
        </p:nvSpPr>
        <p:spPr>
          <a:ln/>
        </p:spPr>
      </p:sp>
      <p:sp>
        <p:nvSpPr>
          <p:cNvPr id="890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40805249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itchFamily="34" charset="-128"/>
              </a:defRPr>
            </a:lvl1pPr>
            <a:lvl2pPr marL="742950" indent="-285750" defTabSz="923925">
              <a:defRPr>
                <a:solidFill>
                  <a:schemeClr val="tx1"/>
                </a:solidFill>
                <a:latin typeface="Verdana" panose="020B0604030504040204" pitchFamily="34" charset="0"/>
                <a:ea typeface="MS PGothic" pitchFamily="34" charset="-128"/>
              </a:defRPr>
            </a:lvl2pPr>
            <a:lvl3pPr marL="1143000" indent="-228600" defTabSz="923925">
              <a:defRPr>
                <a:solidFill>
                  <a:schemeClr val="tx1"/>
                </a:solidFill>
                <a:latin typeface="Verdana" panose="020B0604030504040204" pitchFamily="34" charset="0"/>
                <a:ea typeface="MS PGothic" pitchFamily="34" charset="-128"/>
              </a:defRPr>
            </a:lvl3pPr>
            <a:lvl4pPr marL="1600200" indent="-228600" defTabSz="923925">
              <a:defRPr>
                <a:solidFill>
                  <a:schemeClr val="tx1"/>
                </a:solidFill>
                <a:latin typeface="Verdana" panose="020B0604030504040204" pitchFamily="34" charset="0"/>
                <a:ea typeface="MS PGothic" pitchFamily="34" charset="-128"/>
              </a:defRPr>
            </a:lvl4pPr>
            <a:lvl5pPr marL="2057400" indent="-228600" defTabSz="923925">
              <a:defRPr>
                <a:solidFill>
                  <a:schemeClr val="tx1"/>
                </a:solidFill>
                <a:latin typeface="Verdana" panose="020B0604030504040204" pitchFamily="34" charset="0"/>
                <a:ea typeface="MS PGothic"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itchFamily="34" charset="-128"/>
              </a:defRPr>
            </a:lvl9pPr>
          </a:lstStyle>
          <a:p>
            <a:fld id="{53DBB837-07FC-4CA9-8ED1-FC2B1391F0AA}" type="slidenum">
              <a:rPr lang="en-US" altLang="en-US">
                <a:latin typeface="Times New Roman" panose="02020603050405020304" pitchFamily="18" charset="0"/>
              </a:rPr>
              <a:pPr/>
              <a:t>31</a:t>
            </a:fld>
            <a:endParaRPr lang="en-US" altLang="en-US">
              <a:latin typeface="Times New Roman" panose="02020603050405020304" pitchFamily="18" charset="0"/>
            </a:endParaRPr>
          </a:p>
        </p:txBody>
      </p:sp>
      <p:sp>
        <p:nvSpPr>
          <p:cNvPr id="90115" name="Rectangle 2"/>
          <p:cNvSpPr>
            <a:spLocks noGrp="1" noRot="1" noChangeAspect="1" noChangeArrowheads="1" noTextEdit="1"/>
          </p:cNvSpPr>
          <p:nvPr>
            <p:ph type="sldImg"/>
          </p:nvPr>
        </p:nvSpPr>
        <p:spPr>
          <a:ln/>
        </p:spPr>
      </p:sp>
      <p:sp>
        <p:nvSpPr>
          <p:cNvPr id="901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6146125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itchFamily="34" charset="-128"/>
              </a:defRPr>
            </a:lvl1pPr>
            <a:lvl2pPr marL="742950" indent="-285750" defTabSz="923925">
              <a:defRPr>
                <a:solidFill>
                  <a:schemeClr val="tx1"/>
                </a:solidFill>
                <a:latin typeface="Verdana" panose="020B0604030504040204" pitchFamily="34" charset="0"/>
                <a:ea typeface="MS PGothic" pitchFamily="34" charset="-128"/>
              </a:defRPr>
            </a:lvl2pPr>
            <a:lvl3pPr marL="1143000" indent="-228600" defTabSz="923925">
              <a:defRPr>
                <a:solidFill>
                  <a:schemeClr val="tx1"/>
                </a:solidFill>
                <a:latin typeface="Verdana" panose="020B0604030504040204" pitchFamily="34" charset="0"/>
                <a:ea typeface="MS PGothic" pitchFamily="34" charset="-128"/>
              </a:defRPr>
            </a:lvl3pPr>
            <a:lvl4pPr marL="1600200" indent="-228600" defTabSz="923925">
              <a:defRPr>
                <a:solidFill>
                  <a:schemeClr val="tx1"/>
                </a:solidFill>
                <a:latin typeface="Verdana" panose="020B0604030504040204" pitchFamily="34" charset="0"/>
                <a:ea typeface="MS PGothic" pitchFamily="34" charset="-128"/>
              </a:defRPr>
            </a:lvl4pPr>
            <a:lvl5pPr marL="2057400" indent="-228600" defTabSz="923925">
              <a:defRPr>
                <a:solidFill>
                  <a:schemeClr val="tx1"/>
                </a:solidFill>
                <a:latin typeface="Verdana" panose="020B0604030504040204" pitchFamily="34" charset="0"/>
                <a:ea typeface="MS PGothic"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itchFamily="34" charset="-128"/>
              </a:defRPr>
            </a:lvl9pPr>
          </a:lstStyle>
          <a:p>
            <a:fld id="{D1B6A737-B278-484A-9633-81BAEE3806F8}" type="slidenum">
              <a:rPr lang="en-US" altLang="en-US">
                <a:latin typeface="Times New Roman" panose="02020603050405020304" pitchFamily="18" charset="0"/>
              </a:rPr>
              <a:pPr/>
              <a:t>3</a:t>
            </a:fld>
            <a:endParaRPr lang="en-US" altLang="en-US">
              <a:latin typeface="Times New Roman" panose="02020603050405020304" pitchFamily="18" charset="0"/>
            </a:endParaRPr>
          </a:p>
        </p:txBody>
      </p:sp>
      <p:sp>
        <p:nvSpPr>
          <p:cNvPr id="62467" name="Rectangle 2"/>
          <p:cNvSpPr>
            <a:spLocks noGrp="1" noRot="1" noChangeAspect="1" noChangeArrowheads="1" noTextEdit="1"/>
          </p:cNvSpPr>
          <p:nvPr>
            <p:ph type="sldImg"/>
          </p:nvPr>
        </p:nvSpPr>
        <p:spPr>
          <a:ln/>
        </p:spPr>
      </p:sp>
      <p:sp>
        <p:nvSpPr>
          <p:cNvPr id="624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410087810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itchFamily="34" charset="-128"/>
              </a:defRPr>
            </a:lvl1pPr>
            <a:lvl2pPr marL="742950" indent="-285750" defTabSz="923925">
              <a:defRPr>
                <a:solidFill>
                  <a:schemeClr val="tx1"/>
                </a:solidFill>
                <a:latin typeface="Verdana" panose="020B0604030504040204" pitchFamily="34" charset="0"/>
                <a:ea typeface="MS PGothic" pitchFamily="34" charset="-128"/>
              </a:defRPr>
            </a:lvl2pPr>
            <a:lvl3pPr marL="1143000" indent="-228600" defTabSz="923925">
              <a:defRPr>
                <a:solidFill>
                  <a:schemeClr val="tx1"/>
                </a:solidFill>
                <a:latin typeface="Verdana" panose="020B0604030504040204" pitchFamily="34" charset="0"/>
                <a:ea typeface="MS PGothic" pitchFamily="34" charset="-128"/>
              </a:defRPr>
            </a:lvl3pPr>
            <a:lvl4pPr marL="1600200" indent="-228600" defTabSz="923925">
              <a:defRPr>
                <a:solidFill>
                  <a:schemeClr val="tx1"/>
                </a:solidFill>
                <a:latin typeface="Verdana" panose="020B0604030504040204" pitchFamily="34" charset="0"/>
                <a:ea typeface="MS PGothic" pitchFamily="34" charset="-128"/>
              </a:defRPr>
            </a:lvl4pPr>
            <a:lvl5pPr marL="2057400" indent="-228600" defTabSz="923925">
              <a:defRPr>
                <a:solidFill>
                  <a:schemeClr val="tx1"/>
                </a:solidFill>
                <a:latin typeface="Verdana" panose="020B0604030504040204" pitchFamily="34" charset="0"/>
                <a:ea typeface="MS PGothic"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itchFamily="34" charset="-128"/>
              </a:defRPr>
            </a:lvl9pPr>
          </a:lstStyle>
          <a:p>
            <a:fld id="{15E1CF95-D0E2-4913-B5AE-C87831690AE0}" type="slidenum">
              <a:rPr lang="en-US" altLang="en-US">
                <a:latin typeface="Times New Roman" panose="02020603050405020304" pitchFamily="18" charset="0"/>
              </a:rPr>
              <a:pPr/>
              <a:t>32</a:t>
            </a:fld>
            <a:endParaRPr lang="en-US" altLang="en-US">
              <a:latin typeface="Times New Roman" panose="02020603050405020304" pitchFamily="18" charset="0"/>
            </a:endParaRPr>
          </a:p>
        </p:txBody>
      </p:sp>
      <p:sp>
        <p:nvSpPr>
          <p:cNvPr id="91139" name="Rectangle 2"/>
          <p:cNvSpPr>
            <a:spLocks noGrp="1" noRot="1" noChangeAspect="1" noChangeArrowheads="1" noTextEdit="1"/>
          </p:cNvSpPr>
          <p:nvPr>
            <p:ph type="sldImg"/>
          </p:nvPr>
        </p:nvSpPr>
        <p:spPr>
          <a:ln/>
        </p:spPr>
      </p:sp>
      <p:sp>
        <p:nvSpPr>
          <p:cNvPr id="911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10278201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itchFamily="34" charset="-128"/>
              </a:defRPr>
            </a:lvl1pPr>
            <a:lvl2pPr marL="742950" indent="-285750" defTabSz="923925">
              <a:defRPr>
                <a:solidFill>
                  <a:schemeClr val="tx1"/>
                </a:solidFill>
                <a:latin typeface="Verdana" panose="020B0604030504040204" pitchFamily="34" charset="0"/>
                <a:ea typeface="MS PGothic" pitchFamily="34" charset="-128"/>
              </a:defRPr>
            </a:lvl2pPr>
            <a:lvl3pPr marL="1143000" indent="-228600" defTabSz="923925">
              <a:defRPr>
                <a:solidFill>
                  <a:schemeClr val="tx1"/>
                </a:solidFill>
                <a:latin typeface="Verdana" panose="020B0604030504040204" pitchFamily="34" charset="0"/>
                <a:ea typeface="MS PGothic" pitchFamily="34" charset="-128"/>
              </a:defRPr>
            </a:lvl3pPr>
            <a:lvl4pPr marL="1600200" indent="-228600" defTabSz="923925">
              <a:defRPr>
                <a:solidFill>
                  <a:schemeClr val="tx1"/>
                </a:solidFill>
                <a:latin typeface="Verdana" panose="020B0604030504040204" pitchFamily="34" charset="0"/>
                <a:ea typeface="MS PGothic" pitchFamily="34" charset="-128"/>
              </a:defRPr>
            </a:lvl4pPr>
            <a:lvl5pPr marL="2057400" indent="-228600" defTabSz="923925">
              <a:defRPr>
                <a:solidFill>
                  <a:schemeClr val="tx1"/>
                </a:solidFill>
                <a:latin typeface="Verdana" panose="020B0604030504040204" pitchFamily="34" charset="0"/>
                <a:ea typeface="MS PGothic"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itchFamily="34" charset="-128"/>
              </a:defRPr>
            </a:lvl9pPr>
          </a:lstStyle>
          <a:p>
            <a:fld id="{E913C739-3283-482D-AF6C-4B035CFD009E}" type="slidenum">
              <a:rPr lang="en-US" altLang="en-US">
                <a:latin typeface="Times New Roman" panose="02020603050405020304" pitchFamily="18" charset="0"/>
              </a:rPr>
              <a:pPr/>
              <a:t>33</a:t>
            </a:fld>
            <a:endParaRPr lang="en-US" altLang="en-US">
              <a:latin typeface="Times New Roman" panose="02020603050405020304" pitchFamily="18" charset="0"/>
            </a:endParaRPr>
          </a:p>
        </p:txBody>
      </p:sp>
      <p:sp>
        <p:nvSpPr>
          <p:cNvPr id="92163" name="Rectangle 2"/>
          <p:cNvSpPr>
            <a:spLocks noGrp="1" noRot="1" noChangeAspect="1" noChangeArrowheads="1" noTextEdit="1"/>
          </p:cNvSpPr>
          <p:nvPr>
            <p:ph type="sldImg"/>
          </p:nvPr>
        </p:nvSpPr>
        <p:spPr>
          <a:ln/>
        </p:spPr>
      </p:sp>
      <p:sp>
        <p:nvSpPr>
          <p:cNvPr id="921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54908351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itchFamily="34" charset="-128"/>
              </a:defRPr>
            </a:lvl1pPr>
            <a:lvl2pPr marL="742950" indent="-285750" defTabSz="923925">
              <a:defRPr>
                <a:solidFill>
                  <a:schemeClr val="tx1"/>
                </a:solidFill>
                <a:latin typeface="Verdana" panose="020B0604030504040204" pitchFamily="34" charset="0"/>
                <a:ea typeface="MS PGothic" pitchFamily="34" charset="-128"/>
              </a:defRPr>
            </a:lvl2pPr>
            <a:lvl3pPr marL="1143000" indent="-228600" defTabSz="923925">
              <a:defRPr>
                <a:solidFill>
                  <a:schemeClr val="tx1"/>
                </a:solidFill>
                <a:latin typeface="Verdana" panose="020B0604030504040204" pitchFamily="34" charset="0"/>
                <a:ea typeface="MS PGothic" pitchFamily="34" charset="-128"/>
              </a:defRPr>
            </a:lvl3pPr>
            <a:lvl4pPr marL="1600200" indent="-228600" defTabSz="923925">
              <a:defRPr>
                <a:solidFill>
                  <a:schemeClr val="tx1"/>
                </a:solidFill>
                <a:latin typeface="Verdana" panose="020B0604030504040204" pitchFamily="34" charset="0"/>
                <a:ea typeface="MS PGothic" pitchFamily="34" charset="-128"/>
              </a:defRPr>
            </a:lvl4pPr>
            <a:lvl5pPr marL="2057400" indent="-228600" defTabSz="923925">
              <a:defRPr>
                <a:solidFill>
                  <a:schemeClr val="tx1"/>
                </a:solidFill>
                <a:latin typeface="Verdana" panose="020B0604030504040204" pitchFamily="34" charset="0"/>
                <a:ea typeface="MS PGothic"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itchFamily="34" charset="-128"/>
              </a:defRPr>
            </a:lvl9pPr>
          </a:lstStyle>
          <a:p>
            <a:fld id="{BD0EF26B-4936-415A-BDCD-6FC1F7F2FDD6}" type="slidenum">
              <a:rPr lang="en-US" altLang="en-US">
                <a:latin typeface="Times New Roman" panose="02020603050405020304" pitchFamily="18" charset="0"/>
              </a:rPr>
              <a:pPr/>
              <a:t>35</a:t>
            </a:fld>
            <a:endParaRPr lang="en-US" altLang="en-US">
              <a:latin typeface="Times New Roman" panose="02020603050405020304" pitchFamily="18"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71263573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itchFamily="34" charset="-128"/>
              </a:defRPr>
            </a:lvl1pPr>
            <a:lvl2pPr marL="742950" indent="-285750" defTabSz="923925">
              <a:defRPr>
                <a:solidFill>
                  <a:schemeClr val="tx1"/>
                </a:solidFill>
                <a:latin typeface="Verdana" panose="020B0604030504040204" pitchFamily="34" charset="0"/>
                <a:ea typeface="MS PGothic" pitchFamily="34" charset="-128"/>
              </a:defRPr>
            </a:lvl2pPr>
            <a:lvl3pPr marL="1143000" indent="-228600" defTabSz="923925">
              <a:defRPr>
                <a:solidFill>
                  <a:schemeClr val="tx1"/>
                </a:solidFill>
                <a:latin typeface="Verdana" panose="020B0604030504040204" pitchFamily="34" charset="0"/>
                <a:ea typeface="MS PGothic" pitchFamily="34" charset="-128"/>
              </a:defRPr>
            </a:lvl3pPr>
            <a:lvl4pPr marL="1600200" indent="-228600" defTabSz="923925">
              <a:defRPr>
                <a:solidFill>
                  <a:schemeClr val="tx1"/>
                </a:solidFill>
                <a:latin typeface="Verdana" panose="020B0604030504040204" pitchFamily="34" charset="0"/>
                <a:ea typeface="MS PGothic" pitchFamily="34" charset="-128"/>
              </a:defRPr>
            </a:lvl4pPr>
            <a:lvl5pPr marL="2057400" indent="-228600" defTabSz="923925">
              <a:defRPr>
                <a:solidFill>
                  <a:schemeClr val="tx1"/>
                </a:solidFill>
                <a:latin typeface="Verdana" panose="020B0604030504040204" pitchFamily="34" charset="0"/>
                <a:ea typeface="MS PGothic"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itchFamily="34" charset="-128"/>
              </a:defRPr>
            </a:lvl9pPr>
          </a:lstStyle>
          <a:p>
            <a:fld id="{C020A26E-1D76-4F17-ACFD-77BDC5B69875}" type="slidenum">
              <a:rPr lang="en-US" altLang="en-US">
                <a:latin typeface="Times New Roman" panose="02020603050405020304" pitchFamily="18" charset="0"/>
              </a:rPr>
              <a:pPr/>
              <a:t>36</a:t>
            </a:fld>
            <a:endParaRPr lang="en-US" altLang="en-US">
              <a:latin typeface="Times New Roman" panose="02020603050405020304" pitchFamily="18" charset="0"/>
            </a:endParaRPr>
          </a:p>
        </p:txBody>
      </p:sp>
      <p:sp>
        <p:nvSpPr>
          <p:cNvPr id="94211" name="Rectangle 2"/>
          <p:cNvSpPr>
            <a:spLocks noGrp="1" noRot="1" noChangeAspect="1" noChangeArrowheads="1" noTextEdit="1"/>
          </p:cNvSpPr>
          <p:nvPr>
            <p:ph type="sldImg"/>
          </p:nvPr>
        </p:nvSpPr>
        <p:spPr>
          <a:ln/>
        </p:spPr>
      </p:sp>
      <p:sp>
        <p:nvSpPr>
          <p:cNvPr id="942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48668312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itchFamily="34" charset="-128"/>
              </a:defRPr>
            </a:lvl1pPr>
            <a:lvl2pPr marL="742950" indent="-285750" defTabSz="923925">
              <a:defRPr>
                <a:solidFill>
                  <a:schemeClr val="tx1"/>
                </a:solidFill>
                <a:latin typeface="Verdana" panose="020B0604030504040204" pitchFamily="34" charset="0"/>
                <a:ea typeface="MS PGothic" pitchFamily="34" charset="-128"/>
              </a:defRPr>
            </a:lvl2pPr>
            <a:lvl3pPr marL="1143000" indent="-228600" defTabSz="923925">
              <a:defRPr>
                <a:solidFill>
                  <a:schemeClr val="tx1"/>
                </a:solidFill>
                <a:latin typeface="Verdana" panose="020B0604030504040204" pitchFamily="34" charset="0"/>
                <a:ea typeface="MS PGothic" pitchFamily="34" charset="-128"/>
              </a:defRPr>
            </a:lvl3pPr>
            <a:lvl4pPr marL="1600200" indent="-228600" defTabSz="923925">
              <a:defRPr>
                <a:solidFill>
                  <a:schemeClr val="tx1"/>
                </a:solidFill>
                <a:latin typeface="Verdana" panose="020B0604030504040204" pitchFamily="34" charset="0"/>
                <a:ea typeface="MS PGothic" pitchFamily="34" charset="-128"/>
              </a:defRPr>
            </a:lvl4pPr>
            <a:lvl5pPr marL="2057400" indent="-228600" defTabSz="923925">
              <a:defRPr>
                <a:solidFill>
                  <a:schemeClr val="tx1"/>
                </a:solidFill>
                <a:latin typeface="Verdana" panose="020B0604030504040204" pitchFamily="34" charset="0"/>
                <a:ea typeface="MS PGothic"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itchFamily="34" charset="-128"/>
              </a:defRPr>
            </a:lvl9pPr>
          </a:lstStyle>
          <a:p>
            <a:fld id="{DCAB4081-F529-46DE-8A18-3C0D38D9CCC3}" type="slidenum">
              <a:rPr lang="en-US" altLang="en-US">
                <a:latin typeface="Times New Roman" panose="02020603050405020304" pitchFamily="18" charset="0"/>
              </a:rPr>
              <a:pPr/>
              <a:t>37</a:t>
            </a:fld>
            <a:endParaRPr lang="en-US" altLang="en-US">
              <a:latin typeface="Times New Roman" panose="02020603050405020304" pitchFamily="18" charset="0"/>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75602005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itchFamily="34" charset="-128"/>
              </a:defRPr>
            </a:lvl1pPr>
            <a:lvl2pPr marL="742950" indent="-285750" defTabSz="923925">
              <a:defRPr>
                <a:solidFill>
                  <a:schemeClr val="tx1"/>
                </a:solidFill>
                <a:latin typeface="Verdana" panose="020B0604030504040204" pitchFamily="34" charset="0"/>
                <a:ea typeface="MS PGothic" pitchFamily="34" charset="-128"/>
              </a:defRPr>
            </a:lvl2pPr>
            <a:lvl3pPr marL="1143000" indent="-228600" defTabSz="923925">
              <a:defRPr>
                <a:solidFill>
                  <a:schemeClr val="tx1"/>
                </a:solidFill>
                <a:latin typeface="Verdana" panose="020B0604030504040204" pitchFamily="34" charset="0"/>
                <a:ea typeface="MS PGothic" pitchFamily="34" charset="-128"/>
              </a:defRPr>
            </a:lvl3pPr>
            <a:lvl4pPr marL="1600200" indent="-228600" defTabSz="923925">
              <a:defRPr>
                <a:solidFill>
                  <a:schemeClr val="tx1"/>
                </a:solidFill>
                <a:latin typeface="Verdana" panose="020B0604030504040204" pitchFamily="34" charset="0"/>
                <a:ea typeface="MS PGothic" pitchFamily="34" charset="-128"/>
              </a:defRPr>
            </a:lvl4pPr>
            <a:lvl5pPr marL="2057400" indent="-228600" defTabSz="923925">
              <a:defRPr>
                <a:solidFill>
                  <a:schemeClr val="tx1"/>
                </a:solidFill>
                <a:latin typeface="Verdana" panose="020B0604030504040204" pitchFamily="34" charset="0"/>
                <a:ea typeface="MS PGothic"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itchFamily="34" charset="-128"/>
              </a:defRPr>
            </a:lvl9pPr>
          </a:lstStyle>
          <a:p>
            <a:fld id="{1147F401-E2D4-4D21-98D0-29D68554464F}" type="slidenum">
              <a:rPr lang="en-US" altLang="en-US">
                <a:latin typeface="Times New Roman" panose="02020603050405020304" pitchFamily="18" charset="0"/>
              </a:rPr>
              <a:pPr/>
              <a:t>38</a:t>
            </a:fld>
            <a:endParaRPr lang="en-US" altLang="en-US">
              <a:latin typeface="Times New Roman" panose="02020603050405020304" pitchFamily="18" charset="0"/>
            </a:endParaRPr>
          </a:p>
        </p:txBody>
      </p:sp>
      <p:sp>
        <p:nvSpPr>
          <p:cNvPr id="96259" name="Rectangle 2"/>
          <p:cNvSpPr>
            <a:spLocks noGrp="1" noRot="1" noChangeAspect="1" noChangeArrowheads="1" noTextEdit="1"/>
          </p:cNvSpPr>
          <p:nvPr>
            <p:ph type="sldImg"/>
          </p:nvPr>
        </p:nvSpPr>
        <p:spPr>
          <a:ln/>
        </p:spPr>
      </p:sp>
      <p:sp>
        <p:nvSpPr>
          <p:cNvPr id="962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85366267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itchFamily="34" charset="-128"/>
              </a:defRPr>
            </a:lvl1pPr>
            <a:lvl2pPr marL="742950" indent="-285750" defTabSz="923925">
              <a:defRPr>
                <a:solidFill>
                  <a:schemeClr val="tx1"/>
                </a:solidFill>
                <a:latin typeface="Verdana" panose="020B0604030504040204" pitchFamily="34" charset="0"/>
                <a:ea typeface="MS PGothic" pitchFamily="34" charset="-128"/>
              </a:defRPr>
            </a:lvl2pPr>
            <a:lvl3pPr marL="1143000" indent="-228600" defTabSz="923925">
              <a:defRPr>
                <a:solidFill>
                  <a:schemeClr val="tx1"/>
                </a:solidFill>
                <a:latin typeface="Verdana" panose="020B0604030504040204" pitchFamily="34" charset="0"/>
                <a:ea typeface="MS PGothic" pitchFamily="34" charset="-128"/>
              </a:defRPr>
            </a:lvl3pPr>
            <a:lvl4pPr marL="1600200" indent="-228600" defTabSz="923925">
              <a:defRPr>
                <a:solidFill>
                  <a:schemeClr val="tx1"/>
                </a:solidFill>
                <a:latin typeface="Verdana" panose="020B0604030504040204" pitchFamily="34" charset="0"/>
                <a:ea typeface="MS PGothic" pitchFamily="34" charset="-128"/>
              </a:defRPr>
            </a:lvl4pPr>
            <a:lvl5pPr marL="2057400" indent="-228600" defTabSz="923925">
              <a:defRPr>
                <a:solidFill>
                  <a:schemeClr val="tx1"/>
                </a:solidFill>
                <a:latin typeface="Verdana" panose="020B0604030504040204" pitchFamily="34" charset="0"/>
                <a:ea typeface="MS PGothic"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itchFamily="34" charset="-128"/>
              </a:defRPr>
            </a:lvl9pPr>
          </a:lstStyle>
          <a:p>
            <a:fld id="{E160D0E7-21DF-474B-A27C-157A9D8D8710}" type="slidenum">
              <a:rPr lang="en-US" altLang="en-US">
                <a:latin typeface="Times New Roman" panose="02020603050405020304" pitchFamily="18" charset="0"/>
              </a:rPr>
              <a:pPr/>
              <a:t>40</a:t>
            </a:fld>
            <a:endParaRPr lang="en-US" altLang="en-US">
              <a:latin typeface="Times New Roman" panose="02020603050405020304" pitchFamily="18" charset="0"/>
            </a:endParaRPr>
          </a:p>
        </p:txBody>
      </p:sp>
      <p:sp>
        <p:nvSpPr>
          <p:cNvPr id="97283" name="Rectangle 2"/>
          <p:cNvSpPr>
            <a:spLocks noGrp="1" noRot="1" noChangeAspect="1" noChangeArrowheads="1" noTextEdit="1"/>
          </p:cNvSpPr>
          <p:nvPr>
            <p:ph type="sldImg"/>
          </p:nvPr>
        </p:nvSpPr>
        <p:spPr>
          <a:ln/>
        </p:spPr>
      </p:sp>
      <p:sp>
        <p:nvSpPr>
          <p:cNvPr id="972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70375487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itchFamily="34" charset="-128"/>
              </a:defRPr>
            </a:lvl1pPr>
            <a:lvl2pPr marL="742950" indent="-285750" defTabSz="923925">
              <a:defRPr>
                <a:solidFill>
                  <a:schemeClr val="tx1"/>
                </a:solidFill>
                <a:latin typeface="Verdana" panose="020B0604030504040204" pitchFamily="34" charset="0"/>
                <a:ea typeface="MS PGothic" pitchFamily="34" charset="-128"/>
              </a:defRPr>
            </a:lvl2pPr>
            <a:lvl3pPr marL="1143000" indent="-228600" defTabSz="923925">
              <a:defRPr>
                <a:solidFill>
                  <a:schemeClr val="tx1"/>
                </a:solidFill>
                <a:latin typeface="Verdana" panose="020B0604030504040204" pitchFamily="34" charset="0"/>
                <a:ea typeface="MS PGothic" pitchFamily="34" charset="-128"/>
              </a:defRPr>
            </a:lvl3pPr>
            <a:lvl4pPr marL="1600200" indent="-228600" defTabSz="923925">
              <a:defRPr>
                <a:solidFill>
                  <a:schemeClr val="tx1"/>
                </a:solidFill>
                <a:latin typeface="Verdana" panose="020B0604030504040204" pitchFamily="34" charset="0"/>
                <a:ea typeface="MS PGothic" pitchFamily="34" charset="-128"/>
              </a:defRPr>
            </a:lvl4pPr>
            <a:lvl5pPr marL="2057400" indent="-228600" defTabSz="923925">
              <a:defRPr>
                <a:solidFill>
                  <a:schemeClr val="tx1"/>
                </a:solidFill>
                <a:latin typeface="Verdana" panose="020B0604030504040204" pitchFamily="34" charset="0"/>
                <a:ea typeface="MS PGothic"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itchFamily="34" charset="-128"/>
              </a:defRPr>
            </a:lvl9pPr>
          </a:lstStyle>
          <a:p>
            <a:fld id="{210B4469-81A8-4E79-A08C-19301C94C5CC}" type="slidenum">
              <a:rPr lang="en-US" altLang="en-US">
                <a:latin typeface="Times New Roman" panose="02020603050405020304" pitchFamily="18" charset="0"/>
              </a:rPr>
              <a:pPr/>
              <a:t>41</a:t>
            </a:fld>
            <a:endParaRPr lang="en-US" altLang="en-US">
              <a:latin typeface="Times New Roman" panose="02020603050405020304" pitchFamily="18" charset="0"/>
            </a:endParaRPr>
          </a:p>
        </p:txBody>
      </p:sp>
      <p:sp>
        <p:nvSpPr>
          <p:cNvPr id="98307" name="Rectangle 2"/>
          <p:cNvSpPr>
            <a:spLocks noGrp="1" noRot="1" noChangeAspect="1" noChangeArrowheads="1" noTextEdit="1"/>
          </p:cNvSpPr>
          <p:nvPr>
            <p:ph type="sldImg"/>
          </p:nvPr>
        </p:nvSpPr>
        <p:spPr>
          <a:ln/>
        </p:spPr>
      </p:sp>
      <p:sp>
        <p:nvSpPr>
          <p:cNvPr id="983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latin typeface="Times New Roman" panose="02020603050405020304" pitchFamily="18" charset="0"/>
            </a:endParaRPr>
          </a:p>
        </p:txBody>
      </p:sp>
    </p:spTree>
    <p:extLst>
      <p:ext uri="{BB962C8B-B14F-4D97-AF65-F5344CB8AC3E}">
        <p14:creationId xmlns:p14="http://schemas.microsoft.com/office/powerpoint/2010/main" val="15899802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itchFamily="34" charset="-128"/>
              </a:defRPr>
            </a:lvl1pPr>
            <a:lvl2pPr marL="742950" indent="-285750" defTabSz="923925">
              <a:defRPr>
                <a:solidFill>
                  <a:schemeClr val="tx1"/>
                </a:solidFill>
                <a:latin typeface="Verdana" panose="020B0604030504040204" pitchFamily="34" charset="0"/>
                <a:ea typeface="MS PGothic" pitchFamily="34" charset="-128"/>
              </a:defRPr>
            </a:lvl2pPr>
            <a:lvl3pPr marL="1143000" indent="-228600" defTabSz="923925">
              <a:defRPr>
                <a:solidFill>
                  <a:schemeClr val="tx1"/>
                </a:solidFill>
                <a:latin typeface="Verdana" panose="020B0604030504040204" pitchFamily="34" charset="0"/>
                <a:ea typeface="MS PGothic" pitchFamily="34" charset="-128"/>
              </a:defRPr>
            </a:lvl3pPr>
            <a:lvl4pPr marL="1600200" indent="-228600" defTabSz="923925">
              <a:defRPr>
                <a:solidFill>
                  <a:schemeClr val="tx1"/>
                </a:solidFill>
                <a:latin typeface="Verdana" panose="020B0604030504040204" pitchFamily="34" charset="0"/>
                <a:ea typeface="MS PGothic" pitchFamily="34" charset="-128"/>
              </a:defRPr>
            </a:lvl4pPr>
            <a:lvl5pPr marL="2057400" indent="-228600" defTabSz="923925">
              <a:defRPr>
                <a:solidFill>
                  <a:schemeClr val="tx1"/>
                </a:solidFill>
                <a:latin typeface="Verdana" panose="020B0604030504040204" pitchFamily="34" charset="0"/>
                <a:ea typeface="MS PGothic"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itchFamily="34" charset="-128"/>
              </a:defRPr>
            </a:lvl9pPr>
          </a:lstStyle>
          <a:p>
            <a:fld id="{210B4469-81A8-4E79-A08C-19301C94C5CC}" type="slidenum">
              <a:rPr lang="en-US" altLang="en-US">
                <a:latin typeface="Times New Roman" panose="02020603050405020304" pitchFamily="18" charset="0"/>
              </a:rPr>
              <a:pPr/>
              <a:t>42</a:t>
            </a:fld>
            <a:endParaRPr lang="en-US" altLang="en-US">
              <a:latin typeface="Times New Roman" panose="02020603050405020304" pitchFamily="18" charset="0"/>
            </a:endParaRPr>
          </a:p>
        </p:txBody>
      </p:sp>
      <p:sp>
        <p:nvSpPr>
          <p:cNvPr id="98307" name="Rectangle 2"/>
          <p:cNvSpPr>
            <a:spLocks noGrp="1" noRot="1" noChangeAspect="1" noChangeArrowheads="1" noTextEdit="1"/>
          </p:cNvSpPr>
          <p:nvPr>
            <p:ph type="sldImg"/>
          </p:nvPr>
        </p:nvSpPr>
        <p:spPr>
          <a:ln/>
        </p:spPr>
      </p:sp>
      <p:sp>
        <p:nvSpPr>
          <p:cNvPr id="983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85308606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itchFamily="34" charset="-128"/>
              </a:defRPr>
            </a:lvl1pPr>
            <a:lvl2pPr marL="742950" indent="-285750" defTabSz="923925">
              <a:defRPr>
                <a:solidFill>
                  <a:schemeClr val="tx1"/>
                </a:solidFill>
                <a:latin typeface="Verdana" panose="020B0604030504040204" pitchFamily="34" charset="0"/>
                <a:ea typeface="MS PGothic" pitchFamily="34" charset="-128"/>
              </a:defRPr>
            </a:lvl2pPr>
            <a:lvl3pPr marL="1143000" indent="-228600" defTabSz="923925">
              <a:defRPr>
                <a:solidFill>
                  <a:schemeClr val="tx1"/>
                </a:solidFill>
                <a:latin typeface="Verdana" panose="020B0604030504040204" pitchFamily="34" charset="0"/>
                <a:ea typeface="MS PGothic" pitchFamily="34" charset="-128"/>
              </a:defRPr>
            </a:lvl3pPr>
            <a:lvl4pPr marL="1600200" indent="-228600" defTabSz="923925">
              <a:defRPr>
                <a:solidFill>
                  <a:schemeClr val="tx1"/>
                </a:solidFill>
                <a:latin typeface="Verdana" panose="020B0604030504040204" pitchFamily="34" charset="0"/>
                <a:ea typeface="MS PGothic" pitchFamily="34" charset="-128"/>
              </a:defRPr>
            </a:lvl4pPr>
            <a:lvl5pPr marL="2057400" indent="-228600" defTabSz="923925">
              <a:defRPr>
                <a:solidFill>
                  <a:schemeClr val="tx1"/>
                </a:solidFill>
                <a:latin typeface="Verdana" panose="020B0604030504040204" pitchFamily="34" charset="0"/>
                <a:ea typeface="MS PGothic"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itchFamily="34" charset="-128"/>
              </a:defRPr>
            </a:lvl9pPr>
          </a:lstStyle>
          <a:p>
            <a:fld id="{5C556F1D-E837-4C09-B2E0-5261173F823B}" type="slidenum">
              <a:rPr lang="en-US" altLang="en-US">
                <a:latin typeface="Times New Roman" panose="02020603050405020304" pitchFamily="18" charset="0"/>
              </a:rPr>
              <a:pPr/>
              <a:t>43</a:t>
            </a:fld>
            <a:endParaRPr lang="en-US" altLang="en-US">
              <a:latin typeface="Times New Roman" panose="02020603050405020304" pitchFamily="18" charset="0"/>
            </a:endParaRPr>
          </a:p>
        </p:txBody>
      </p:sp>
      <p:sp>
        <p:nvSpPr>
          <p:cNvPr id="99331" name="Rectangle 2"/>
          <p:cNvSpPr>
            <a:spLocks noGrp="1" noRot="1" noChangeAspect="1" noChangeArrowheads="1" noTextEdit="1"/>
          </p:cNvSpPr>
          <p:nvPr>
            <p:ph type="sldImg"/>
          </p:nvPr>
        </p:nvSpPr>
        <p:spPr>
          <a:ln/>
        </p:spPr>
      </p:sp>
      <p:sp>
        <p:nvSpPr>
          <p:cNvPr id="993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1826128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Rot="1" noChangeAspect="1" noChangeArrowheads="1" noTextEdit="1"/>
          </p:cNvSpPr>
          <p:nvPr>
            <p:ph type="sldImg"/>
          </p:nvPr>
        </p:nvSpPr>
        <p:spPr>
          <a:ln/>
        </p:spPr>
      </p:sp>
      <p:sp>
        <p:nvSpPr>
          <p:cNvPr id="6656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35563741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itchFamily="34" charset="-128"/>
              </a:defRPr>
            </a:lvl1pPr>
            <a:lvl2pPr marL="742950" indent="-285750" defTabSz="923925">
              <a:defRPr>
                <a:solidFill>
                  <a:schemeClr val="tx1"/>
                </a:solidFill>
                <a:latin typeface="Verdana" panose="020B0604030504040204" pitchFamily="34" charset="0"/>
                <a:ea typeface="MS PGothic" pitchFamily="34" charset="-128"/>
              </a:defRPr>
            </a:lvl2pPr>
            <a:lvl3pPr marL="1143000" indent="-228600" defTabSz="923925">
              <a:defRPr>
                <a:solidFill>
                  <a:schemeClr val="tx1"/>
                </a:solidFill>
                <a:latin typeface="Verdana" panose="020B0604030504040204" pitchFamily="34" charset="0"/>
                <a:ea typeface="MS PGothic" pitchFamily="34" charset="-128"/>
              </a:defRPr>
            </a:lvl3pPr>
            <a:lvl4pPr marL="1600200" indent="-228600" defTabSz="923925">
              <a:defRPr>
                <a:solidFill>
                  <a:schemeClr val="tx1"/>
                </a:solidFill>
                <a:latin typeface="Verdana" panose="020B0604030504040204" pitchFamily="34" charset="0"/>
                <a:ea typeface="MS PGothic" pitchFamily="34" charset="-128"/>
              </a:defRPr>
            </a:lvl4pPr>
            <a:lvl5pPr marL="2057400" indent="-228600" defTabSz="923925">
              <a:defRPr>
                <a:solidFill>
                  <a:schemeClr val="tx1"/>
                </a:solidFill>
                <a:latin typeface="Verdana" panose="020B0604030504040204" pitchFamily="34" charset="0"/>
                <a:ea typeface="MS PGothic"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itchFamily="34" charset="-128"/>
              </a:defRPr>
            </a:lvl9pPr>
          </a:lstStyle>
          <a:p>
            <a:fld id="{35D0DB0A-1B48-4C0F-81E3-41BA0BDB5904}" type="slidenum">
              <a:rPr lang="en-US" altLang="en-US">
                <a:latin typeface="Times New Roman" panose="02020603050405020304" pitchFamily="18" charset="0"/>
              </a:rPr>
              <a:pPr/>
              <a:t>44</a:t>
            </a:fld>
            <a:endParaRPr lang="en-US" altLang="en-US">
              <a:latin typeface="Times New Roman" panose="02020603050405020304" pitchFamily="18" charset="0"/>
            </a:endParaRPr>
          </a:p>
        </p:txBody>
      </p:sp>
      <p:sp>
        <p:nvSpPr>
          <p:cNvPr id="100355" name="Rectangle 2"/>
          <p:cNvSpPr>
            <a:spLocks noGrp="1" noRot="1" noChangeAspect="1" noChangeArrowheads="1" noTextEdit="1"/>
          </p:cNvSpPr>
          <p:nvPr>
            <p:ph type="sldImg"/>
          </p:nvPr>
        </p:nvSpPr>
        <p:spPr>
          <a:ln/>
        </p:spPr>
      </p:sp>
      <p:sp>
        <p:nvSpPr>
          <p:cNvPr id="1003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411237716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itchFamily="34" charset="-128"/>
              </a:defRPr>
            </a:lvl1pPr>
            <a:lvl2pPr marL="742950" indent="-285750" defTabSz="923925">
              <a:defRPr>
                <a:solidFill>
                  <a:schemeClr val="tx1"/>
                </a:solidFill>
                <a:latin typeface="Verdana" panose="020B0604030504040204" pitchFamily="34" charset="0"/>
                <a:ea typeface="MS PGothic" pitchFamily="34" charset="-128"/>
              </a:defRPr>
            </a:lvl2pPr>
            <a:lvl3pPr marL="1143000" indent="-228600" defTabSz="923925">
              <a:defRPr>
                <a:solidFill>
                  <a:schemeClr val="tx1"/>
                </a:solidFill>
                <a:latin typeface="Verdana" panose="020B0604030504040204" pitchFamily="34" charset="0"/>
                <a:ea typeface="MS PGothic" pitchFamily="34" charset="-128"/>
              </a:defRPr>
            </a:lvl3pPr>
            <a:lvl4pPr marL="1600200" indent="-228600" defTabSz="923925">
              <a:defRPr>
                <a:solidFill>
                  <a:schemeClr val="tx1"/>
                </a:solidFill>
                <a:latin typeface="Verdana" panose="020B0604030504040204" pitchFamily="34" charset="0"/>
                <a:ea typeface="MS PGothic" pitchFamily="34" charset="-128"/>
              </a:defRPr>
            </a:lvl4pPr>
            <a:lvl5pPr marL="2057400" indent="-228600" defTabSz="923925">
              <a:defRPr>
                <a:solidFill>
                  <a:schemeClr val="tx1"/>
                </a:solidFill>
                <a:latin typeface="Verdana" panose="020B0604030504040204" pitchFamily="34" charset="0"/>
                <a:ea typeface="MS PGothic"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itchFamily="34" charset="-128"/>
              </a:defRPr>
            </a:lvl9pPr>
          </a:lstStyle>
          <a:p>
            <a:fld id="{376F8F7B-8EFB-4047-A04E-4AC0DA8DE845}" type="slidenum">
              <a:rPr lang="en-US" altLang="en-US">
                <a:latin typeface="Times New Roman" panose="02020603050405020304" pitchFamily="18" charset="0"/>
              </a:rPr>
              <a:pPr/>
              <a:t>45</a:t>
            </a:fld>
            <a:endParaRPr lang="en-US" altLang="en-US">
              <a:latin typeface="Times New Roman" panose="02020603050405020304" pitchFamily="18" charset="0"/>
            </a:endParaRPr>
          </a:p>
        </p:txBody>
      </p:sp>
      <p:sp>
        <p:nvSpPr>
          <p:cNvPr id="101379" name="Rectangle 2"/>
          <p:cNvSpPr>
            <a:spLocks noGrp="1" noRot="1" noChangeAspect="1" noChangeArrowheads="1" noTextEdit="1"/>
          </p:cNvSpPr>
          <p:nvPr>
            <p:ph type="sldImg"/>
          </p:nvPr>
        </p:nvSpPr>
        <p:spPr>
          <a:ln/>
        </p:spPr>
      </p:sp>
      <p:sp>
        <p:nvSpPr>
          <p:cNvPr id="1013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ts val="0"/>
              </a:spcBef>
            </a:pPr>
            <a:r>
              <a:rPr lang="en-US" sz="1000" dirty="0"/>
              <a:t>The primary operating system personality on Windows is the </a:t>
            </a:r>
            <a:r>
              <a:rPr lang="en-US" sz="1000" dirty="0">
                <a:hlinkClick r:id="rId3" tooltip="Windows API"/>
              </a:rPr>
              <a:t>Windows API</a:t>
            </a:r>
            <a:r>
              <a:rPr lang="en-US" sz="1000" dirty="0"/>
              <a:t>, which is always </a:t>
            </a:r>
          </a:p>
          <a:p>
            <a:pPr>
              <a:spcBef>
                <a:spcPts val="0"/>
              </a:spcBef>
            </a:pPr>
            <a:r>
              <a:rPr lang="en-US" sz="1000" dirty="0"/>
              <a:t>present. The emulation subsystem which implements the Windows personality is called the </a:t>
            </a:r>
          </a:p>
          <a:p>
            <a:pPr>
              <a:spcBef>
                <a:spcPts val="0"/>
              </a:spcBef>
            </a:pPr>
            <a:r>
              <a:rPr lang="en-US" sz="1000" dirty="0">
                <a:hlinkClick r:id="rId4" tooltip="Client/Server Runtime Subsystem"/>
              </a:rPr>
              <a:t>Client/Server Runtime Subsystem</a:t>
            </a:r>
            <a:r>
              <a:rPr lang="en-US" sz="1000" dirty="0"/>
              <a:t> (csrss.exe).</a:t>
            </a:r>
          </a:p>
          <a:p>
            <a:pPr>
              <a:spcBef>
                <a:spcPts val="0"/>
              </a:spcBef>
            </a:pPr>
            <a:r>
              <a:rPr lang="en-US" sz="1000" dirty="0"/>
              <a:t> On versions of NT prior to 4.0, this subsystem process also contained the window manager, </a:t>
            </a:r>
          </a:p>
          <a:p>
            <a:pPr>
              <a:spcBef>
                <a:spcPts val="0"/>
              </a:spcBef>
            </a:pPr>
            <a:r>
              <a:rPr lang="en-US" sz="1000" dirty="0"/>
              <a:t>graphics device interface and graphics device drivers. For performance reasons, however, </a:t>
            </a:r>
          </a:p>
          <a:p>
            <a:pPr>
              <a:spcBef>
                <a:spcPts val="0"/>
              </a:spcBef>
            </a:pPr>
            <a:r>
              <a:rPr lang="en-US" sz="1000" dirty="0"/>
              <a:t>in version 4.0 and later, these modules (which are often implemented in user mode even on </a:t>
            </a:r>
          </a:p>
          <a:p>
            <a:pPr>
              <a:spcBef>
                <a:spcPts val="0"/>
              </a:spcBef>
            </a:pPr>
            <a:r>
              <a:rPr lang="en-US" sz="1000" dirty="0"/>
              <a:t>monolithic systems, especially those designed without internal graphics support) run as a </a:t>
            </a:r>
          </a:p>
          <a:p>
            <a:pPr>
              <a:spcBef>
                <a:spcPts val="0"/>
              </a:spcBef>
            </a:pPr>
            <a:r>
              <a:rPr lang="en-US" sz="1000" dirty="0"/>
              <a:t>kernel-mode subsystem.</a:t>
            </a:r>
            <a:r>
              <a:rPr lang="en-US" sz="1000" baseline="30000" dirty="0">
                <a:hlinkClick r:id="rId5"/>
              </a:rPr>
              <a:t>[2]</a:t>
            </a:r>
            <a:endParaRPr lang="en-US" sz="1000" dirty="0"/>
          </a:p>
          <a:p>
            <a:pPr>
              <a:spcBef>
                <a:spcPts val="0"/>
              </a:spcBef>
            </a:pPr>
            <a:r>
              <a:rPr lang="en-US" sz="1000" dirty="0"/>
              <a:t>As of 2007, one other operating system personality, </a:t>
            </a:r>
            <a:r>
              <a:rPr lang="en-US" sz="1000" dirty="0">
                <a:hlinkClick r:id="rId6" tooltip="UNIX"/>
              </a:rPr>
              <a:t>UNIX</a:t>
            </a:r>
            <a:r>
              <a:rPr lang="en-US" sz="1000" dirty="0"/>
              <a:t>, is offered as an optionally installed </a:t>
            </a:r>
          </a:p>
          <a:p>
            <a:pPr>
              <a:spcBef>
                <a:spcPts val="0"/>
              </a:spcBef>
            </a:pPr>
            <a:r>
              <a:rPr lang="en-US" sz="1000" dirty="0"/>
              <a:t>system component on certain versions of Windows Vista and Windows Server 2003 R2. </a:t>
            </a:r>
          </a:p>
          <a:p>
            <a:pPr>
              <a:spcBef>
                <a:spcPts val="0"/>
              </a:spcBef>
            </a:pPr>
            <a:r>
              <a:rPr lang="en-US" sz="1000" dirty="0"/>
              <a:t>The associated subsystem process is the Subsystem for UNIX-Based Applications (psxss.exe), </a:t>
            </a:r>
          </a:p>
          <a:p>
            <a:pPr>
              <a:spcBef>
                <a:spcPts val="0"/>
              </a:spcBef>
            </a:pPr>
            <a:r>
              <a:rPr lang="en-US" sz="1000" dirty="0"/>
              <a:t>which was formerly part of a Windows add-on called </a:t>
            </a:r>
            <a:r>
              <a:rPr lang="en-US" sz="1000" dirty="0">
                <a:hlinkClick r:id="rId7" tooltip="Windows Services for UNIX"/>
              </a:rPr>
              <a:t>Windows Services for UNIX</a:t>
            </a:r>
            <a:r>
              <a:rPr lang="en-US" sz="1000" dirty="0"/>
              <a:t>. </a:t>
            </a:r>
          </a:p>
          <a:p>
            <a:pPr>
              <a:spcBef>
                <a:spcPts val="0"/>
              </a:spcBef>
            </a:pPr>
            <a:r>
              <a:rPr lang="en-US" sz="1000" dirty="0"/>
              <a:t>An </a:t>
            </a:r>
            <a:r>
              <a:rPr lang="en-US" sz="1000" dirty="0">
                <a:hlinkClick r:id="rId8" tooltip="OS/2"/>
              </a:rPr>
              <a:t>OS/2</a:t>
            </a:r>
            <a:r>
              <a:rPr lang="en-US" sz="1000" dirty="0"/>
              <a:t> subsystem (os2ss.exe) was supported in older versions of Windows NT, as was a very </a:t>
            </a:r>
          </a:p>
          <a:p>
            <a:pPr>
              <a:spcBef>
                <a:spcPts val="0"/>
              </a:spcBef>
            </a:pPr>
            <a:r>
              <a:rPr lang="en-US" sz="1000" dirty="0"/>
              <a:t>limited </a:t>
            </a:r>
            <a:r>
              <a:rPr lang="en-US" sz="1000" dirty="0">
                <a:hlinkClick r:id="rId9" tooltip="POSIX"/>
              </a:rPr>
              <a:t>POSIX</a:t>
            </a:r>
            <a:r>
              <a:rPr lang="en-US" sz="1000" dirty="0"/>
              <a:t> subsystem (psxss.exe). The POSIX subsystem was supplanted by the </a:t>
            </a:r>
          </a:p>
          <a:p>
            <a:pPr>
              <a:spcBef>
                <a:spcPts val="0"/>
              </a:spcBef>
            </a:pPr>
            <a:r>
              <a:rPr lang="en-US" sz="1000" dirty="0"/>
              <a:t>UNIX subsystem, hence the identical executable name.</a:t>
            </a:r>
            <a:r>
              <a:rPr lang="en-US" sz="1000" baseline="30000" dirty="0">
                <a:hlinkClick r:id="rId10"/>
              </a:rPr>
              <a:t>[4]</a:t>
            </a:r>
            <a:r>
              <a:rPr lang="en-US" sz="1000" dirty="0"/>
              <a:t>Applications that run on NT </a:t>
            </a:r>
          </a:p>
          <a:p>
            <a:pPr>
              <a:spcBef>
                <a:spcPts val="0"/>
              </a:spcBef>
            </a:pPr>
            <a:r>
              <a:rPr lang="en-US" sz="1000" dirty="0"/>
              <a:t>are written to one of the OS personalities (usually the Windows API), and not to the native </a:t>
            </a:r>
          </a:p>
          <a:p>
            <a:pPr>
              <a:spcBef>
                <a:spcPts val="0"/>
              </a:spcBef>
            </a:pPr>
            <a:r>
              <a:rPr lang="en-US" sz="1000" dirty="0"/>
              <a:t>NT API for which documentation is not publicly available (with the exception of routines </a:t>
            </a:r>
          </a:p>
          <a:p>
            <a:pPr>
              <a:spcBef>
                <a:spcPts val="0"/>
              </a:spcBef>
            </a:pPr>
            <a:r>
              <a:rPr lang="en-US" sz="1000" dirty="0"/>
              <a:t>used in device driver development). An OS personality is implemented via a set of user-mode</a:t>
            </a:r>
          </a:p>
          <a:p>
            <a:pPr>
              <a:spcBef>
                <a:spcPts val="0"/>
              </a:spcBef>
            </a:pPr>
            <a:r>
              <a:rPr lang="en-US" sz="1000" dirty="0"/>
              <a:t> DLLs (see </a:t>
            </a:r>
            <a:r>
              <a:rPr lang="en-US" sz="1000" dirty="0">
                <a:hlinkClick r:id="rId11" tooltip="Dynamic-link library"/>
              </a:rPr>
              <a:t>Dynamic-link library</a:t>
            </a:r>
            <a:r>
              <a:rPr lang="en-US" sz="1000" dirty="0"/>
              <a:t>), which are mapped into application processes' address spaces </a:t>
            </a:r>
          </a:p>
          <a:p>
            <a:pPr>
              <a:spcBef>
                <a:spcPts val="0"/>
              </a:spcBef>
            </a:pPr>
            <a:r>
              <a:rPr lang="en-US" sz="1000" dirty="0"/>
              <a:t>as required, together with an emulation subsystem server process (as described previously). </a:t>
            </a:r>
          </a:p>
          <a:p>
            <a:pPr>
              <a:spcBef>
                <a:spcPts val="0"/>
              </a:spcBef>
            </a:pPr>
            <a:r>
              <a:rPr lang="en-US" sz="1000" dirty="0"/>
              <a:t>Applications access system services by calling into the OS personality </a:t>
            </a:r>
          </a:p>
          <a:p>
            <a:pPr>
              <a:spcBef>
                <a:spcPts val="0"/>
              </a:spcBef>
            </a:pPr>
            <a:r>
              <a:rPr lang="en-US" sz="1000" dirty="0"/>
              <a:t>DLLs mapped into their address spaces, which in turn call into the </a:t>
            </a:r>
          </a:p>
          <a:p>
            <a:pPr>
              <a:spcBef>
                <a:spcPts val="0"/>
              </a:spcBef>
            </a:pPr>
            <a:r>
              <a:rPr lang="en-US" sz="1000" dirty="0"/>
              <a:t>NT run-time library (ntdll.dll), also mapped into the process address space.</a:t>
            </a:r>
          </a:p>
          <a:p>
            <a:pPr>
              <a:spcBef>
                <a:spcPts val="0"/>
              </a:spcBef>
            </a:pPr>
            <a:endParaRPr lang="en-US" altLang="en-US" sz="1000" dirty="0">
              <a:latin typeface="Times New Roman" panose="02020603050405020304" pitchFamily="18" charset="0"/>
            </a:endParaRPr>
          </a:p>
        </p:txBody>
      </p:sp>
    </p:spTree>
    <p:extLst>
      <p:ext uri="{BB962C8B-B14F-4D97-AF65-F5344CB8AC3E}">
        <p14:creationId xmlns:p14="http://schemas.microsoft.com/office/powerpoint/2010/main" val="155500503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969333" y="4416425"/>
            <a:ext cx="5046663" cy="4181475"/>
          </a:xfrm>
        </p:spPr>
        <p:txBody>
          <a:bodyPr/>
          <a:lstStyle/>
          <a:p>
            <a:r>
              <a:rPr lang="en-US" b="1" dirty="0"/>
              <a:t>POSIX Threads</a:t>
            </a:r>
            <a:r>
              <a:rPr lang="en-US" dirty="0"/>
              <a:t>, usually referred to as </a:t>
            </a:r>
            <a:r>
              <a:rPr lang="en-US" b="1" dirty="0" err="1"/>
              <a:t>Pthreads</a:t>
            </a:r>
            <a:r>
              <a:rPr lang="en-US" dirty="0"/>
              <a:t>, is an </a:t>
            </a:r>
            <a:r>
              <a:rPr lang="en-US" dirty="0">
                <a:hlinkClick r:id="rId3" tooltip="Execution model"/>
              </a:rPr>
              <a:t>execution model</a:t>
            </a:r>
            <a:r>
              <a:rPr lang="en-US" dirty="0"/>
              <a:t> that </a:t>
            </a:r>
          </a:p>
          <a:p>
            <a:r>
              <a:rPr lang="en-US" dirty="0"/>
              <a:t>exists independently from a language, as well as a parallel execution model. </a:t>
            </a:r>
          </a:p>
          <a:p>
            <a:r>
              <a:rPr lang="en-US" dirty="0"/>
              <a:t>It allows a program to control multiple different flows of work that overlap </a:t>
            </a:r>
          </a:p>
          <a:p>
            <a:r>
              <a:rPr lang="en-US" dirty="0"/>
              <a:t>in time. Each flow of work is referred to as a </a:t>
            </a:r>
            <a:r>
              <a:rPr lang="en-US" b="1" dirty="0">
                <a:hlinkClick r:id="rId4" tooltip="Thread (computing)"/>
              </a:rPr>
              <a:t>thread</a:t>
            </a:r>
            <a:r>
              <a:rPr lang="en-US" dirty="0"/>
              <a:t>, and creation and control </a:t>
            </a:r>
          </a:p>
          <a:p>
            <a:r>
              <a:rPr lang="en-US" dirty="0"/>
              <a:t>over these flows is achieved by making calls to the POSIX Threads API. </a:t>
            </a:r>
          </a:p>
          <a:p>
            <a:r>
              <a:rPr lang="en-US" dirty="0"/>
              <a:t>API are used for thread creation and synchronization</a:t>
            </a:r>
          </a:p>
        </p:txBody>
      </p:sp>
      <p:sp>
        <p:nvSpPr>
          <p:cNvPr id="4" name="Slide Number Placeholder 3"/>
          <p:cNvSpPr>
            <a:spLocks noGrp="1"/>
          </p:cNvSpPr>
          <p:nvPr>
            <p:ph type="sldNum" sz="quarter" idx="10"/>
          </p:nvPr>
        </p:nvSpPr>
        <p:spPr/>
        <p:txBody>
          <a:bodyPr/>
          <a:lstStyle/>
          <a:p>
            <a:fld id="{FC515941-DB7C-4360-812E-ED4F840017A9}" type="slidenum">
              <a:rPr lang="en-US" altLang="en-US" smtClean="0"/>
              <a:pPr/>
              <a:t>46</a:t>
            </a:fld>
            <a:endParaRPr lang="en-US" altLang="en-US"/>
          </a:p>
        </p:txBody>
      </p:sp>
    </p:spTree>
    <p:extLst>
      <p:ext uri="{BB962C8B-B14F-4D97-AF65-F5344CB8AC3E}">
        <p14:creationId xmlns:p14="http://schemas.microsoft.com/office/powerpoint/2010/main" val="39857569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itchFamily="34" charset="-128"/>
              </a:defRPr>
            </a:lvl1pPr>
            <a:lvl2pPr marL="742950" indent="-285750" defTabSz="923925">
              <a:defRPr>
                <a:solidFill>
                  <a:schemeClr val="tx1"/>
                </a:solidFill>
                <a:latin typeface="Verdana" panose="020B0604030504040204" pitchFamily="34" charset="0"/>
                <a:ea typeface="MS PGothic" pitchFamily="34" charset="-128"/>
              </a:defRPr>
            </a:lvl2pPr>
            <a:lvl3pPr marL="1143000" indent="-228600" defTabSz="923925">
              <a:defRPr>
                <a:solidFill>
                  <a:schemeClr val="tx1"/>
                </a:solidFill>
                <a:latin typeface="Verdana" panose="020B0604030504040204" pitchFamily="34" charset="0"/>
                <a:ea typeface="MS PGothic" pitchFamily="34" charset="-128"/>
              </a:defRPr>
            </a:lvl3pPr>
            <a:lvl4pPr marL="1600200" indent="-228600" defTabSz="923925">
              <a:defRPr>
                <a:solidFill>
                  <a:schemeClr val="tx1"/>
                </a:solidFill>
                <a:latin typeface="Verdana" panose="020B0604030504040204" pitchFamily="34" charset="0"/>
                <a:ea typeface="MS PGothic" pitchFamily="34" charset="-128"/>
              </a:defRPr>
            </a:lvl4pPr>
            <a:lvl5pPr marL="2057400" indent="-228600" defTabSz="923925">
              <a:defRPr>
                <a:solidFill>
                  <a:schemeClr val="tx1"/>
                </a:solidFill>
                <a:latin typeface="Verdana" panose="020B0604030504040204" pitchFamily="34" charset="0"/>
                <a:ea typeface="MS PGothic"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itchFamily="34" charset="-128"/>
              </a:defRPr>
            </a:lvl9pPr>
          </a:lstStyle>
          <a:p>
            <a:fld id="{346881FE-C7BF-41B0-B5A2-9C57D5B04D59}" type="slidenum">
              <a:rPr lang="en-US" altLang="en-US">
                <a:latin typeface="Times New Roman" panose="02020603050405020304" pitchFamily="18" charset="0"/>
              </a:rPr>
              <a:pPr/>
              <a:t>47</a:t>
            </a:fld>
            <a:endParaRPr lang="en-US" altLang="en-US">
              <a:latin typeface="Times New Roman" panose="02020603050405020304" pitchFamily="18" charset="0"/>
            </a:endParaRPr>
          </a:p>
        </p:txBody>
      </p:sp>
      <p:sp>
        <p:nvSpPr>
          <p:cNvPr id="102403" name="Rectangle 2"/>
          <p:cNvSpPr>
            <a:spLocks noGrp="1" noRot="1" noChangeAspect="1" noChangeArrowheads="1" noTextEdit="1"/>
          </p:cNvSpPr>
          <p:nvPr>
            <p:ph type="sldImg"/>
          </p:nvPr>
        </p:nvSpPr>
        <p:spPr>
          <a:ln/>
        </p:spPr>
      </p:sp>
      <p:sp>
        <p:nvSpPr>
          <p:cNvPr id="1024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12391858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itchFamily="34" charset="-128"/>
              </a:defRPr>
            </a:lvl1pPr>
            <a:lvl2pPr marL="742950" indent="-285750" defTabSz="923925">
              <a:defRPr>
                <a:solidFill>
                  <a:schemeClr val="tx1"/>
                </a:solidFill>
                <a:latin typeface="Verdana" panose="020B0604030504040204" pitchFamily="34" charset="0"/>
                <a:ea typeface="MS PGothic" pitchFamily="34" charset="-128"/>
              </a:defRPr>
            </a:lvl2pPr>
            <a:lvl3pPr marL="1143000" indent="-228600" defTabSz="923925">
              <a:defRPr>
                <a:solidFill>
                  <a:schemeClr val="tx1"/>
                </a:solidFill>
                <a:latin typeface="Verdana" panose="020B0604030504040204" pitchFamily="34" charset="0"/>
                <a:ea typeface="MS PGothic" pitchFamily="34" charset="-128"/>
              </a:defRPr>
            </a:lvl3pPr>
            <a:lvl4pPr marL="1600200" indent="-228600" defTabSz="923925">
              <a:defRPr>
                <a:solidFill>
                  <a:schemeClr val="tx1"/>
                </a:solidFill>
                <a:latin typeface="Verdana" panose="020B0604030504040204" pitchFamily="34" charset="0"/>
                <a:ea typeface="MS PGothic" pitchFamily="34" charset="-128"/>
              </a:defRPr>
            </a:lvl4pPr>
            <a:lvl5pPr marL="2057400" indent="-228600" defTabSz="923925">
              <a:defRPr>
                <a:solidFill>
                  <a:schemeClr val="tx1"/>
                </a:solidFill>
                <a:latin typeface="Verdana" panose="020B0604030504040204" pitchFamily="34" charset="0"/>
                <a:ea typeface="MS PGothic"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itchFamily="34" charset="-128"/>
              </a:defRPr>
            </a:lvl9pPr>
          </a:lstStyle>
          <a:p>
            <a:fld id="{1EC4094A-8EA7-4D93-9F46-7CA833BB6309}" type="slidenum">
              <a:rPr lang="en-US" altLang="en-US">
                <a:latin typeface="Times New Roman" panose="02020603050405020304" pitchFamily="18" charset="0"/>
              </a:rPr>
              <a:pPr/>
              <a:t>48</a:t>
            </a:fld>
            <a:endParaRPr lang="en-US" altLang="en-US">
              <a:latin typeface="Times New Roman" panose="02020603050405020304" pitchFamily="18" charset="0"/>
            </a:endParaRPr>
          </a:p>
        </p:txBody>
      </p:sp>
      <p:sp>
        <p:nvSpPr>
          <p:cNvPr id="103427" name="Rectangle 2"/>
          <p:cNvSpPr>
            <a:spLocks noGrp="1" noRot="1" noChangeAspect="1" noChangeArrowheads="1" noTextEdit="1"/>
          </p:cNvSpPr>
          <p:nvPr>
            <p:ph type="sldImg"/>
          </p:nvPr>
        </p:nvSpPr>
        <p:spPr>
          <a:ln/>
        </p:spPr>
      </p:sp>
      <p:sp>
        <p:nvSpPr>
          <p:cNvPr id="1034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59621556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itchFamily="34" charset="-128"/>
              </a:defRPr>
            </a:lvl1pPr>
            <a:lvl2pPr marL="742950" indent="-285750" defTabSz="923925">
              <a:defRPr>
                <a:solidFill>
                  <a:schemeClr val="tx1"/>
                </a:solidFill>
                <a:latin typeface="Verdana" panose="020B0604030504040204" pitchFamily="34" charset="0"/>
                <a:ea typeface="MS PGothic" pitchFamily="34" charset="-128"/>
              </a:defRPr>
            </a:lvl2pPr>
            <a:lvl3pPr marL="1143000" indent="-228600" defTabSz="923925">
              <a:defRPr>
                <a:solidFill>
                  <a:schemeClr val="tx1"/>
                </a:solidFill>
                <a:latin typeface="Verdana" panose="020B0604030504040204" pitchFamily="34" charset="0"/>
                <a:ea typeface="MS PGothic" pitchFamily="34" charset="-128"/>
              </a:defRPr>
            </a:lvl3pPr>
            <a:lvl4pPr marL="1600200" indent="-228600" defTabSz="923925">
              <a:defRPr>
                <a:solidFill>
                  <a:schemeClr val="tx1"/>
                </a:solidFill>
                <a:latin typeface="Verdana" panose="020B0604030504040204" pitchFamily="34" charset="0"/>
                <a:ea typeface="MS PGothic" pitchFamily="34" charset="-128"/>
              </a:defRPr>
            </a:lvl4pPr>
            <a:lvl5pPr marL="2057400" indent="-228600" defTabSz="923925">
              <a:defRPr>
                <a:solidFill>
                  <a:schemeClr val="tx1"/>
                </a:solidFill>
                <a:latin typeface="Verdana" panose="020B0604030504040204" pitchFamily="34" charset="0"/>
                <a:ea typeface="MS PGothic"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itchFamily="34" charset="-128"/>
              </a:defRPr>
            </a:lvl9pPr>
          </a:lstStyle>
          <a:p>
            <a:fld id="{52AED859-F5B3-494D-853D-58F782E8BF6F}" type="slidenum">
              <a:rPr lang="en-US" altLang="en-US">
                <a:latin typeface="Times New Roman" panose="02020603050405020304" pitchFamily="18" charset="0"/>
              </a:rPr>
              <a:pPr/>
              <a:t>49</a:t>
            </a:fld>
            <a:endParaRPr lang="en-US" altLang="en-US">
              <a:latin typeface="Times New Roman" panose="02020603050405020304" pitchFamily="18" charset="0"/>
            </a:endParaRPr>
          </a:p>
        </p:txBody>
      </p:sp>
      <p:sp>
        <p:nvSpPr>
          <p:cNvPr id="104451" name="Rectangle 2"/>
          <p:cNvSpPr>
            <a:spLocks noGrp="1" noRot="1" noChangeAspect="1" noChangeArrowheads="1" noTextEdit="1"/>
          </p:cNvSpPr>
          <p:nvPr>
            <p:ph type="sldImg"/>
          </p:nvPr>
        </p:nvSpPr>
        <p:spPr>
          <a:ln/>
        </p:spPr>
      </p:sp>
      <p:sp>
        <p:nvSpPr>
          <p:cNvPr id="1044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82774346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p:cNvSpPr>
            <a:spLocks noGrp="1" noRot="1" noChangeAspect="1" noChangeArrowheads="1" noTextEdit="1"/>
          </p:cNvSpPr>
          <p:nvPr>
            <p:ph type="sldImg"/>
          </p:nvPr>
        </p:nvSpPr>
        <p:spPr>
          <a:ln/>
        </p:spPr>
      </p:sp>
      <p:sp>
        <p:nvSpPr>
          <p:cNvPr id="10547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49899567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p:cNvSpPr>
            <a:spLocks noGrp="1" noRot="1" noChangeAspect="1" noChangeArrowheads="1" noTextEdit="1"/>
          </p:cNvSpPr>
          <p:nvPr>
            <p:ph type="sldImg"/>
          </p:nvPr>
        </p:nvSpPr>
        <p:spPr>
          <a:ln/>
        </p:spPr>
      </p:sp>
      <p:sp>
        <p:nvSpPr>
          <p:cNvPr id="10547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49899567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Rot="1" noChangeAspect="1" noChangeArrowheads="1" noTextEdit="1"/>
          </p:cNvSpPr>
          <p:nvPr>
            <p:ph type="sldImg"/>
          </p:nvPr>
        </p:nvSpPr>
        <p:spPr>
          <a:ln/>
        </p:spPr>
      </p:sp>
      <p:sp>
        <p:nvSpPr>
          <p:cNvPr id="10649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99952974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itchFamily="34" charset="-128"/>
              </a:defRPr>
            </a:lvl1pPr>
            <a:lvl2pPr marL="742950" indent="-285750" defTabSz="923925">
              <a:defRPr>
                <a:solidFill>
                  <a:schemeClr val="tx1"/>
                </a:solidFill>
                <a:latin typeface="Verdana" panose="020B0604030504040204" pitchFamily="34" charset="0"/>
                <a:ea typeface="MS PGothic" pitchFamily="34" charset="-128"/>
              </a:defRPr>
            </a:lvl2pPr>
            <a:lvl3pPr marL="1143000" indent="-228600" defTabSz="923925">
              <a:defRPr>
                <a:solidFill>
                  <a:schemeClr val="tx1"/>
                </a:solidFill>
                <a:latin typeface="Verdana" panose="020B0604030504040204" pitchFamily="34" charset="0"/>
                <a:ea typeface="MS PGothic" pitchFamily="34" charset="-128"/>
              </a:defRPr>
            </a:lvl3pPr>
            <a:lvl4pPr marL="1600200" indent="-228600" defTabSz="923925">
              <a:defRPr>
                <a:solidFill>
                  <a:schemeClr val="tx1"/>
                </a:solidFill>
                <a:latin typeface="Verdana" panose="020B0604030504040204" pitchFamily="34" charset="0"/>
                <a:ea typeface="MS PGothic" pitchFamily="34" charset="-128"/>
              </a:defRPr>
            </a:lvl4pPr>
            <a:lvl5pPr marL="2057400" indent="-228600" defTabSz="923925">
              <a:defRPr>
                <a:solidFill>
                  <a:schemeClr val="tx1"/>
                </a:solidFill>
                <a:latin typeface="Verdana" panose="020B0604030504040204" pitchFamily="34" charset="0"/>
                <a:ea typeface="MS PGothic"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itchFamily="34" charset="-128"/>
              </a:defRPr>
            </a:lvl9pPr>
          </a:lstStyle>
          <a:p>
            <a:fld id="{08C3BEEE-BF87-4630-8319-154312ECEAA3}" type="slidenum">
              <a:rPr lang="en-US" altLang="en-US">
                <a:latin typeface="Times New Roman" panose="02020603050405020304" pitchFamily="18" charset="0"/>
              </a:rPr>
              <a:pPr/>
              <a:t>53</a:t>
            </a:fld>
            <a:endParaRPr lang="en-US" altLang="en-US">
              <a:latin typeface="Times New Roman" panose="02020603050405020304" pitchFamily="18" charset="0"/>
            </a:endParaRPr>
          </a:p>
        </p:txBody>
      </p:sp>
      <p:sp>
        <p:nvSpPr>
          <p:cNvPr id="107523" name="Rectangle 2"/>
          <p:cNvSpPr>
            <a:spLocks noGrp="1" noRot="1" noChangeAspect="1" noChangeArrowheads="1" noTextEdit="1"/>
          </p:cNvSpPr>
          <p:nvPr>
            <p:ph type="sldImg"/>
          </p:nvPr>
        </p:nvSpPr>
        <p:spPr>
          <a:ln/>
        </p:spPr>
      </p:sp>
      <p:sp>
        <p:nvSpPr>
          <p:cNvPr id="1075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9514418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itchFamily="34" charset="-128"/>
              </a:defRPr>
            </a:lvl1pPr>
            <a:lvl2pPr marL="742950" indent="-285750" defTabSz="923925">
              <a:defRPr>
                <a:solidFill>
                  <a:schemeClr val="tx1"/>
                </a:solidFill>
                <a:latin typeface="Verdana" panose="020B0604030504040204" pitchFamily="34" charset="0"/>
                <a:ea typeface="MS PGothic" pitchFamily="34" charset="-128"/>
              </a:defRPr>
            </a:lvl2pPr>
            <a:lvl3pPr marL="1143000" indent="-228600" defTabSz="923925">
              <a:defRPr>
                <a:solidFill>
                  <a:schemeClr val="tx1"/>
                </a:solidFill>
                <a:latin typeface="Verdana" panose="020B0604030504040204" pitchFamily="34" charset="0"/>
                <a:ea typeface="MS PGothic" pitchFamily="34" charset="-128"/>
              </a:defRPr>
            </a:lvl3pPr>
            <a:lvl4pPr marL="1600200" indent="-228600" defTabSz="923925">
              <a:defRPr>
                <a:solidFill>
                  <a:schemeClr val="tx1"/>
                </a:solidFill>
                <a:latin typeface="Verdana" panose="020B0604030504040204" pitchFamily="34" charset="0"/>
                <a:ea typeface="MS PGothic" pitchFamily="34" charset="-128"/>
              </a:defRPr>
            </a:lvl4pPr>
            <a:lvl5pPr marL="2057400" indent="-228600" defTabSz="923925">
              <a:defRPr>
                <a:solidFill>
                  <a:schemeClr val="tx1"/>
                </a:solidFill>
                <a:latin typeface="Verdana" panose="020B0604030504040204" pitchFamily="34" charset="0"/>
                <a:ea typeface="MS PGothic"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itchFamily="34" charset="-128"/>
              </a:defRPr>
            </a:lvl9pPr>
          </a:lstStyle>
          <a:p>
            <a:fld id="{3BF48BB9-AB86-4FF0-9DFD-7E7449FCE903}" type="slidenum">
              <a:rPr lang="en-US" altLang="en-US">
                <a:latin typeface="Times New Roman" panose="02020603050405020304" pitchFamily="18" charset="0"/>
              </a:rPr>
              <a:pPr/>
              <a:t>5</a:t>
            </a:fld>
            <a:endParaRPr lang="en-US" altLang="en-US">
              <a:latin typeface="Times New Roman" panose="02020603050405020304" pitchFamily="18" charset="0"/>
            </a:endParaRPr>
          </a:p>
        </p:txBody>
      </p:sp>
      <p:sp>
        <p:nvSpPr>
          <p:cNvPr id="63491" name="Rectangle 2"/>
          <p:cNvSpPr>
            <a:spLocks noGrp="1" noRot="1" noChangeAspect="1" noChangeArrowheads="1" noTextEdit="1"/>
          </p:cNvSpPr>
          <p:nvPr>
            <p:ph type="sldImg"/>
          </p:nvPr>
        </p:nvSpPr>
        <p:spPr>
          <a:ln/>
        </p:spPr>
      </p:sp>
      <p:sp>
        <p:nvSpPr>
          <p:cNvPr id="634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2045876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itchFamily="34" charset="-128"/>
              </a:defRPr>
            </a:lvl1pPr>
            <a:lvl2pPr marL="742950" indent="-285750" defTabSz="923925">
              <a:defRPr>
                <a:solidFill>
                  <a:schemeClr val="tx1"/>
                </a:solidFill>
                <a:latin typeface="Verdana" panose="020B0604030504040204" pitchFamily="34" charset="0"/>
                <a:ea typeface="MS PGothic" pitchFamily="34" charset="-128"/>
              </a:defRPr>
            </a:lvl2pPr>
            <a:lvl3pPr marL="1143000" indent="-228600" defTabSz="923925">
              <a:defRPr>
                <a:solidFill>
                  <a:schemeClr val="tx1"/>
                </a:solidFill>
                <a:latin typeface="Verdana" panose="020B0604030504040204" pitchFamily="34" charset="0"/>
                <a:ea typeface="MS PGothic" pitchFamily="34" charset="-128"/>
              </a:defRPr>
            </a:lvl3pPr>
            <a:lvl4pPr marL="1600200" indent="-228600" defTabSz="923925">
              <a:defRPr>
                <a:solidFill>
                  <a:schemeClr val="tx1"/>
                </a:solidFill>
                <a:latin typeface="Verdana" panose="020B0604030504040204" pitchFamily="34" charset="0"/>
                <a:ea typeface="MS PGothic" pitchFamily="34" charset="-128"/>
              </a:defRPr>
            </a:lvl4pPr>
            <a:lvl5pPr marL="2057400" indent="-228600" defTabSz="923925">
              <a:defRPr>
                <a:solidFill>
                  <a:schemeClr val="tx1"/>
                </a:solidFill>
                <a:latin typeface="Verdana" panose="020B0604030504040204" pitchFamily="34" charset="0"/>
                <a:ea typeface="MS PGothic"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itchFamily="34" charset="-128"/>
              </a:defRPr>
            </a:lvl9pPr>
          </a:lstStyle>
          <a:p>
            <a:fld id="{AAE91CA2-FA46-470D-A951-476B066D21A7}" type="slidenum">
              <a:rPr lang="en-US" altLang="en-US">
                <a:latin typeface="Times New Roman" panose="02020603050405020304" pitchFamily="18" charset="0"/>
              </a:rPr>
              <a:pPr/>
              <a:t>54</a:t>
            </a:fld>
            <a:endParaRPr lang="en-US" altLang="en-US">
              <a:latin typeface="Times New Roman" panose="02020603050405020304" pitchFamily="18" charset="0"/>
            </a:endParaRPr>
          </a:p>
        </p:txBody>
      </p:sp>
      <p:sp>
        <p:nvSpPr>
          <p:cNvPr id="108547" name="Rectangle 2"/>
          <p:cNvSpPr>
            <a:spLocks noGrp="1" noRot="1" noChangeAspect="1" noChangeArrowheads="1" noTextEdit="1"/>
          </p:cNvSpPr>
          <p:nvPr>
            <p:ph type="sldImg"/>
          </p:nvPr>
        </p:nvSpPr>
        <p:spPr>
          <a:ln/>
        </p:spPr>
      </p:sp>
      <p:sp>
        <p:nvSpPr>
          <p:cNvPr id="1085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46474242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itchFamily="34" charset="-128"/>
              </a:defRPr>
            </a:lvl1pPr>
            <a:lvl2pPr marL="742950" indent="-285750" defTabSz="923925">
              <a:defRPr>
                <a:solidFill>
                  <a:schemeClr val="tx1"/>
                </a:solidFill>
                <a:latin typeface="Verdana" panose="020B0604030504040204" pitchFamily="34" charset="0"/>
                <a:ea typeface="MS PGothic" pitchFamily="34" charset="-128"/>
              </a:defRPr>
            </a:lvl2pPr>
            <a:lvl3pPr marL="1143000" indent="-228600" defTabSz="923925">
              <a:defRPr>
                <a:solidFill>
                  <a:schemeClr val="tx1"/>
                </a:solidFill>
                <a:latin typeface="Verdana" panose="020B0604030504040204" pitchFamily="34" charset="0"/>
                <a:ea typeface="MS PGothic" pitchFamily="34" charset="-128"/>
              </a:defRPr>
            </a:lvl3pPr>
            <a:lvl4pPr marL="1600200" indent="-228600" defTabSz="923925">
              <a:defRPr>
                <a:solidFill>
                  <a:schemeClr val="tx1"/>
                </a:solidFill>
                <a:latin typeface="Verdana" panose="020B0604030504040204" pitchFamily="34" charset="0"/>
                <a:ea typeface="MS PGothic" pitchFamily="34" charset="-128"/>
              </a:defRPr>
            </a:lvl4pPr>
            <a:lvl5pPr marL="2057400" indent="-228600" defTabSz="923925">
              <a:defRPr>
                <a:solidFill>
                  <a:schemeClr val="tx1"/>
                </a:solidFill>
                <a:latin typeface="Verdana" panose="020B0604030504040204" pitchFamily="34" charset="0"/>
                <a:ea typeface="MS PGothic"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itchFamily="34" charset="-128"/>
              </a:defRPr>
            </a:lvl9pPr>
          </a:lstStyle>
          <a:p>
            <a:fld id="{2EC29B29-81AE-484E-9324-4257C9B45AE3}" type="slidenum">
              <a:rPr lang="en-US" altLang="en-US">
                <a:latin typeface="Times New Roman" panose="02020603050405020304" pitchFamily="18" charset="0"/>
              </a:rPr>
              <a:pPr/>
              <a:t>55</a:t>
            </a:fld>
            <a:endParaRPr lang="en-US" altLang="en-US">
              <a:latin typeface="Times New Roman" panose="02020603050405020304" pitchFamily="18" charset="0"/>
            </a:endParaRPr>
          </a:p>
        </p:txBody>
      </p:sp>
      <p:sp>
        <p:nvSpPr>
          <p:cNvPr id="109571" name="Rectangle 2"/>
          <p:cNvSpPr>
            <a:spLocks noGrp="1" noRot="1" noChangeAspect="1" noChangeArrowheads="1" noTextEdit="1"/>
          </p:cNvSpPr>
          <p:nvPr>
            <p:ph type="sldImg"/>
          </p:nvPr>
        </p:nvSpPr>
        <p:spPr>
          <a:ln/>
        </p:spPr>
      </p:sp>
      <p:sp>
        <p:nvSpPr>
          <p:cNvPr id="1095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85136075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itchFamily="34" charset="-128"/>
              </a:defRPr>
            </a:lvl1pPr>
            <a:lvl2pPr marL="742950" indent="-285750" defTabSz="923925">
              <a:defRPr>
                <a:solidFill>
                  <a:schemeClr val="tx1"/>
                </a:solidFill>
                <a:latin typeface="Verdana" panose="020B0604030504040204" pitchFamily="34" charset="0"/>
                <a:ea typeface="MS PGothic" pitchFamily="34" charset="-128"/>
              </a:defRPr>
            </a:lvl2pPr>
            <a:lvl3pPr marL="1143000" indent="-228600" defTabSz="923925">
              <a:defRPr>
                <a:solidFill>
                  <a:schemeClr val="tx1"/>
                </a:solidFill>
                <a:latin typeface="Verdana" panose="020B0604030504040204" pitchFamily="34" charset="0"/>
                <a:ea typeface="MS PGothic" pitchFamily="34" charset="-128"/>
              </a:defRPr>
            </a:lvl3pPr>
            <a:lvl4pPr marL="1600200" indent="-228600" defTabSz="923925">
              <a:defRPr>
                <a:solidFill>
                  <a:schemeClr val="tx1"/>
                </a:solidFill>
                <a:latin typeface="Verdana" panose="020B0604030504040204" pitchFamily="34" charset="0"/>
                <a:ea typeface="MS PGothic" pitchFamily="34" charset="-128"/>
              </a:defRPr>
            </a:lvl4pPr>
            <a:lvl5pPr marL="2057400" indent="-228600" defTabSz="923925">
              <a:defRPr>
                <a:solidFill>
                  <a:schemeClr val="tx1"/>
                </a:solidFill>
                <a:latin typeface="Verdana" panose="020B0604030504040204" pitchFamily="34" charset="0"/>
                <a:ea typeface="MS PGothic"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itchFamily="34" charset="-128"/>
              </a:defRPr>
            </a:lvl9pPr>
          </a:lstStyle>
          <a:p>
            <a:fld id="{F1942083-85C5-4A64-AFA3-0C57E23DE3C8}" type="slidenum">
              <a:rPr lang="en-US" altLang="en-US">
                <a:latin typeface="Times New Roman" panose="02020603050405020304" pitchFamily="18" charset="0"/>
              </a:rPr>
              <a:pPr/>
              <a:t>56</a:t>
            </a:fld>
            <a:endParaRPr lang="en-US" altLang="en-US">
              <a:latin typeface="Times New Roman" panose="02020603050405020304" pitchFamily="18" charset="0"/>
            </a:endParaRPr>
          </a:p>
        </p:txBody>
      </p:sp>
      <p:sp>
        <p:nvSpPr>
          <p:cNvPr id="110595" name="Rectangle 2"/>
          <p:cNvSpPr>
            <a:spLocks noGrp="1" noRot="1" noChangeAspect="1" noChangeArrowheads="1" noTextEdit="1"/>
          </p:cNvSpPr>
          <p:nvPr>
            <p:ph type="sldImg"/>
          </p:nvPr>
        </p:nvSpPr>
        <p:spPr>
          <a:ln/>
        </p:spPr>
      </p:sp>
      <p:sp>
        <p:nvSpPr>
          <p:cNvPr id="1105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67036128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itchFamily="34" charset="-128"/>
              </a:defRPr>
            </a:lvl1pPr>
            <a:lvl2pPr marL="742950" indent="-285750" defTabSz="923925">
              <a:defRPr>
                <a:solidFill>
                  <a:schemeClr val="tx1"/>
                </a:solidFill>
                <a:latin typeface="Verdana" panose="020B0604030504040204" pitchFamily="34" charset="0"/>
                <a:ea typeface="MS PGothic" pitchFamily="34" charset="-128"/>
              </a:defRPr>
            </a:lvl2pPr>
            <a:lvl3pPr marL="1143000" indent="-228600" defTabSz="923925">
              <a:defRPr>
                <a:solidFill>
                  <a:schemeClr val="tx1"/>
                </a:solidFill>
                <a:latin typeface="Verdana" panose="020B0604030504040204" pitchFamily="34" charset="0"/>
                <a:ea typeface="MS PGothic" pitchFamily="34" charset="-128"/>
              </a:defRPr>
            </a:lvl3pPr>
            <a:lvl4pPr marL="1600200" indent="-228600" defTabSz="923925">
              <a:defRPr>
                <a:solidFill>
                  <a:schemeClr val="tx1"/>
                </a:solidFill>
                <a:latin typeface="Verdana" panose="020B0604030504040204" pitchFamily="34" charset="0"/>
                <a:ea typeface="MS PGothic" pitchFamily="34" charset="-128"/>
              </a:defRPr>
            </a:lvl4pPr>
            <a:lvl5pPr marL="2057400" indent="-228600" defTabSz="923925">
              <a:defRPr>
                <a:solidFill>
                  <a:schemeClr val="tx1"/>
                </a:solidFill>
                <a:latin typeface="Verdana" panose="020B0604030504040204" pitchFamily="34" charset="0"/>
                <a:ea typeface="MS PGothic"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itchFamily="34" charset="-128"/>
              </a:defRPr>
            </a:lvl9pPr>
          </a:lstStyle>
          <a:p>
            <a:fld id="{E724A1D4-B718-4651-B191-F3AC5DE266EC}" type="slidenum">
              <a:rPr lang="en-US" altLang="en-US">
                <a:latin typeface="Times New Roman" panose="02020603050405020304" pitchFamily="18" charset="0"/>
              </a:rPr>
              <a:pPr/>
              <a:t>57</a:t>
            </a:fld>
            <a:endParaRPr lang="en-US" altLang="en-US">
              <a:latin typeface="Times New Roman" panose="02020603050405020304" pitchFamily="18" charset="0"/>
            </a:endParaRPr>
          </a:p>
        </p:txBody>
      </p:sp>
      <p:sp>
        <p:nvSpPr>
          <p:cNvPr id="111619" name="Rectangle 2"/>
          <p:cNvSpPr>
            <a:spLocks noGrp="1" noRot="1" noChangeAspect="1" noChangeArrowheads="1" noTextEdit="1"/>
          </p:cNvSpPr>
          <p:nvPr>
            <p:ph type="sldImg"/>
          </p:nvPr>
        </p:nvSpPr>
        <p:spPr>
          <a:ln/>
        </p:spPr>
      </p:sp>
      <p:sp>
        <p:nvSpPr>
          <p:cNvPr id="1116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41816834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itchFamily="34" charset="-128"/>
              </a:defRPr>
            </a:lvl1pPr>
            <a:lvl2pPr marL="742950" indent="-285750" defTabSz="923925">
              <a:defRPr>
                <a:solidFill>
                  <a:schemeClr val="tx1"/>
                </a:solidFill>
                <a:latin typeface="Verdana" panose="020B0604030504040204" pitchFamily="34" charset="0"/>
                <a:ea typeface="MS PGothic" pitchFamily="34" charset="-128"/>
              </a:defRPr>
            </a:lvl2pPr>
            <a:lvl3pPr marL="1143000" indent="-228600" defTabSz="923925">
              <a:defRPr>
                <a:solidFill>
                  <a:schemeClr val="tx1"/>
                </a:solidFill>
                <a:latin typeface="Verdana" panose="020B0604030504040204" pitchFamily="34" charset="0"/>
                <a:ea typeface="MS PGothic" pitchFamily="34" charset="-128"/>
              </a:defRPr>
            </a:lvl3pPr>
            <a:lvl4pPr marL="1600200" indent="-228600" defTabSz="923925">
              <a:defRPr>
                <a:solidFill>
                  <a:schemeClr val="tx1"/>
                </a:solidFill>
                <a:latin typeface="Verdana" panose="020B0604030504040204" pitchFamily="34" charset="0"/>
                <a:ea typeface="MS PGothic" pitchFamily="34" charset="-128"/>
              </a:defRPr>
            </a:lvl4pPr>
            <a:lvl5pPr marL="2057400" indent="-228600" defTabSz="923925">
              <a:defRPr>
                <a:solidFill>
                  <a:schemeClr val="tx1"/>
                </a:solidFill>
                <a:latin typeface="Verdana" panose="020B0604030504040204" pitchFamily="34" charset="0"/>
                <a:ea typeface="MS PGothic"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itchFamily="34" charset="-128"/>
              </a:defRPr>
            </a:lvl9pPr>
          </a:lstStyle>
          <a:p>
            <a:fld id="{5AE79C1D-9956-43D3-9B46-25B7D0DC1111}" type="slidenum">
              <a:rPr lang="en-US" altLang="en-US">
                <a:latin typeface="Times New Roman" panose="02020603050405020304" pitchFamily="18" charset="0"/>
              </a:rPr>
              <a:pPr/>
              <a:t>6</a:t>
            </a:fld>
            <a:endParaRPr lang="en-US" altLang="en-US">
              <a:latin typeface="Times New Roman" panose="02020603050405020304" pitchFamily="18" charset="0"/>
            </a:endParaRPr>
          </a:p>
        </p:txBody>
      </p:sp>
      <p:sp>
        <p:nvSpPr>
          <p:cNvPr id="64515" name="Rectangle 2"/>
          <p:cNvSpPr>
            <a:spLocks noGrp="1" noRot="1" noChangeAspect="1" noChangeArrowheads="1" noTextEdit="1"/>
          </p:cNvSpPr>
          <p:nvPr>
            <p:ph type="sldImg"/>
          </p:nvPr>
        </p:nvSpPr>
        <p:spPr>
          <a:ln/>
        </p:spPr>
      </p:sp>
      <p:sp>
        <p:nvSpPr>
          <p:cNvPr id="645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4219604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itchFamily="34" charset="-128"/>
              </a:defRPr>
            </a:lvl1pPr>
            <a:lvl2pPr marL="742950" indent="-285750" defTabSz="923925">
              <a:defRPr>
                <a:solidFill>
                  <a:schemeClr val="tx1"/>
                </a:solidFill>
                <a:latin typeface="Verdana" panose="020B0604030504040204" pitchFamily="34" charset="0"/>
                <a:ea typeface="MS PGothic" pitchFamily="34" charset="-128"/>
              </a:defRPr>
            </a:lvl2pPr>
            <a:lvl3pPr marL="1143000" indent="-228600" defTabSz="923925">
              <a:defRPr>
                <a:solidFill>
                  <a:schemeClr val="tx1"/>
                </a:solidFill>
                <a:latin typeface="Verdana" panose="020B0604030504040204" pitchFamily="34" charset="0"/>
                <a:ea typeface="MS PGothic" pitchFamily="34" charset="-128"/>
              </a:defRPr>
            </a:lvl3pPr>
            <a:lvl4pPr marL="1600200" indent="-228600" defTabSz="923925">
              <a:defRPr>
                <a:solidFill>
                  <a:schemeClr val="tx1"/>
                </a:solidFill>
                <a:latin typeface="Verdana" panose="020B0604030504040204" pitchFamily="34" charset="0"/>
                <a:ea typeface="MS PGothic" pitchFamily="34" charset="-128"/>
              </a:defRPr>
            </a:lvl4pPr>
            <a:lvl5pPr marL="2057400" indent="-228600" defTabSz="923925">
              <a:defRPr>
                <a:solidFill>
                  <a:schemeClr val="tx1"/>
                </a:solidFill>
                <a:latin typeface="Verdana" panose="020B0604030504040204" pitchFamily="34" charset="0"/>
                <a:ea typeface="MS PGothic"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itchFamily="34" charset="-128"/>
              </a:defRPr>
            </a:lvl9pPr>
          </a:lstStyle>
          <a:p>
            <a:fld id="{57C291F9-B402-4D09-9263-645FB282DF6F}" type="slidenum">
              <a:rPr lang="en-US" altLang="en-US">
                <a:latin typeface="Times New Roman" panose="02020603050405020304" pitchFamily="18" charset="0"/>
              </a:rPr>
              <a:pPr/>
              <a:t>7</a:t>
            </a:fld>
            <a:endParaRPr lang="en-US" altLang="en-US">
              <a:latin typeface="Times New Roman" panose="02020603050405020304" pitchFamily="18" charset="0"/>
            </a:endParaRPr>
          </a:p>
        </p:txBody>
      </p:sp>
      <p:sp>
        <p:nvSpPr>
          <p:cNvPr id="65539" name="Rectangle 2"/>
          <p:cNvSpPr>
            <a:spLocks noGrp="1" noRot="1" noChangeAspect="1" noChangeArrowheads="1" noTextEdit="1"/>
          </p:cNvSpPr>
          <p:nvPr>
            <p:ph type="sldImg"/>
          </p:nvPr>
        </p:nvSpPr>
        <p:spPr>
          <a:ln/>
        </p:spPr>
      </p:sp>
      <p:sp>
        <p:nvSpPr>
          <p:cNvPr id="655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8004920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itchFamily="34" charset="-128"/>
              </a:defRPr>
            </a:lvl1pPr>
            <a:lvl2pPr marL="742950" indent="-285750" defTabSz="923925">
              <a:defRPr>
                <a:solidFill>
                  <a:schemeClr val="tx1"/>
                </a:solidFill>
                <a:latin typeface="Verdana" panose="020B0604030504040204" pitchFamily="34" charset="0"/>
                <a:ea typeface="MS PGothic" pitchFamily="34" charset="-128"/>
              </a:defRPr>
            </a:lvl2pPr>
            <a:lvl3pPr marL="1143000" indent="-228600" defTabSz="923925">
              <a:defRPr>
                <a:solidFill>
                  <a:schemeClr val="tx1"/>
                </a:solidFill>
                <a:latin typeface="Verdana" panose="020B0604030504040204" pitchFamily="34" charset="0"/>
                <a:ea typeface="MS PGothic" pitchFamily="34" charset="-128"/>
              </a:defRPr>
            </a:lvl3pPr>
            <a:lvl4pPr marL="1600200" indent="-228600" defTabSz="923925">
              <a:defRPr>
                <a:solidFill>
                  <a:schemeClr val="tx1"/>
                </a:solidFill>
                <a:latin typeface="Verdana" panose="020B0604030504040204" pitchFamily="34" charset="0"/>
                <a:ea typeface="MS PGothic" pitchFamily="34" charset="-128"/>
              </a:defRPr>
            </a:lvl4pPr>
            <a:lvl5pPr marL="2057400" indent="-228600" defTabSz="923925">
              <a:defRPr>
                <a:solidFill>
                  <a:schemeClr val="tx1"/>
                </a:solidFill>
                <a:latin typeface="Verdana" panose="020B0604030504040204" pitchFamily="34" charset="0"/>
                <a:ea typeface="MS PGothic"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itchFamily="34" charset="-128"/>
              </a:defRPr>
            </a:lvl9pPr>
          </a:lstStyle>
          <a:p>
            <a:fld id="{B5C6EE2E-3682-4BE1-9625-2277AE93411A}" type="slidenum">
              <a:rPr lang="en-US" altLang="en-US">
                <a:latin typeface="Times New Roman" panose="02020603050405020304" pitchFamily="18" charset="0"/>
              </a:rPr>
              <a:pPr/>
              <a:t>8</a:t>
            </a:fld>
            <a:endParaRPr lang="en-US" altLang="en-US">
              <a:latin typeface="Times New Roman" panose="02020603050405020304" pitchFamily="18" charset="0"/>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6008315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Rot="1" noChangeAspect="1" noChangeArrowheads="1" noTextEdit="1"/>
          </p:cNvSpPr>
          <p:nvPr>
            <p:ph type="sldImg"/>
          </p:nvPr>
        </p:nvSpPr>
        <p:spPr>
          <a:ln/>
        </p:spPr>
      </p:sp>
      <p:sp>
        <p:nvSpPr>
          <p:cNvPr id="6861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59733359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3" name="Group 3"/>
          <p:cNvGrpSpPr>
            <a:grpSpLocks/>
          </p:cNvGrpSpPr>
          <p:nvPr/>
        </p:nvGrpSpPr>
        <p:grpSpPr bwMode="auto">
          <a:xfrm>
            <a:off x="198438" y="2960688"/>
            <a:ext cx="8610600" cy="201612"/>
            <a:chOff x="125" y="1865"/>
            <a:chExt cx="5424" cy="127"/>
          </a:xfrm>
        </p:grpSpPr>
        <p:sp>
          <p:nvSpPr>
            <p:cNvPr id="4" name="Rectangle 4"/>
            <p:cNvSpPr>
              <a:spLocks noChangeArrowheads="1"/>
            </p:cNvSpPr>
            <p:nvPr/>
          </p:nvSpPr>
          <p:spPr bwMode="auto">
            <a:xfrm>
              <a:off x="125" y="1865"/>
              <a:ext cx="1808" cy="127"/>
            </a:xfrm>
            <a:prstGeom prst="rect">
              <a:avLst/>
            </a:prstGeom>
            <a:solidFill>
              <a:srgbClr val="336699"/>
            </a:solidFill>
            <a:ln w="9525">
              <a:noFill/>
              <a:miter lim="800000"/>
              <a:headEnd/>
              <a:tailEnd/>
            </a:ln>
          </p:spPr>
          <p:txBody>
            <a:bodyPr wrap="none" anchor="ctr"/>
            <a:lstStyle/>
            <a:p>
              <a:pPr>
                <a:defRPr/>
              </a:pPr>
              <a:endParaRPr lang="en-US"/>
            </a:p>
          </p:txBody>
        </p:sp>
        <p:sp>
          <p:nvSpPr>
            <p:cNvPr id="5" name="Rectangle 5"/>
            <p:cNvSpPr>
              <a:spLocks noChangeArrowheads="1"/>
            </p:cNvSpPr>
            <p:nvPr/>
          </p:nvSpPr>
          <p:spPr bwMode="auto">
            <a:xfrm>
              <a:off x="1933" y="1865"/>
              <a:ext cx="1808" cy="127"/>
            </a:xfrm>
            <a:prstGeom prst="rect">
              <a:avLst/>
            </a:prstGeom>
            <a:solidFill>
              <a:srgbClr val="99CCFF"/>
            </a:solidFill>
            <a:ln w="9525">
              <a:noFill/>
              <a:miter lim="800000"/>
              <a:headEnd/>
              <a:tailEnd/>
            </a:ln>
          </p:spPr>
          <p:txBody>
            <a:bodyPr wrap="none" anchor="ctr"/>
            <a:lstStyle/>
            <a:p>
              <a:pPr>
                <a:defRPr/>
              </a:pPr>
              <a:endParaRPr lang="en-US"/>
            </a:p>
          </p:txBody>
        </p:sp>
        <p:sp>
          <p:nvSpPr>
            <p:cNvPr id="6" name="Rectangle 6"/>
            <p:cNvSpPr>
              <a:spLocks noChangeArrowheads="1"/>
            </p:cNvSpPr>
            <p:nvPr/>
          </p:nvSpPr>
          <p:spPr bwMode="auto">
            <a:xfrm>
              <a:off x="3741" y="1865"/>
              <a:ext cx="1808" cy="127"/>
            </a:xfrm>
            <a:prstGeom prst="rect">
              <a:avLst/>
            </a:prstGeom>
            <a:solidFill>
              <a:srgbClr val="336699"/>
            </a:solidFill>
            <a:ln w="9525">
              <a:noFill/>
              <a:miter lim="800000"/>
              <a:headEnd/>
              <a:tailEnd/>
            </a:ln>
          </p:spPr>
          <p:txBody>
            <a:bodyPr wrap="none" anchor="ctr"/>
            <a:lstStyle/>
            <a:p>
              <a:pPr>
                <a:defRPr/>
              </a:pPr>
              <a:endParaRPr lang="en-US"/>
            </a:p>
          </p:txBody>
        </p:sp>
      </p:grpSp>
      <p:sp>
        <p:nvSpPr>
          <p:cNvPr id="7" name="Text Box 7"/>
          <p:cNvSpPr txBox="1">
            <a:spLocks noChangeArrowheads="1"/>
          </p:cNvSpPr>
          <p:nvPr/>
        </p:nvSpPr>
        <p:spPr bwMode="auto">
          <a:xfrm>
            <a:off x="6489700" y="6588125"/>
            <a:ext cx="2713038" cy="244475"/>
          </a:xfrm>
          <a:prstGeom prst="rect">
            <a:avLst/>
          </a:prstGeom>
          <a:noFill/>
          <a:ln w="9525">
            <a:noFill/>
            <a:miter lim="800000"/>
            <a:headEnd/>
            <a:tailEnd/>
          </a:ln>
          <a:effectLst/>
        </p:spPr>
        <p:txBody>
          <a:bodyPr>
            <a:spAutoFit/>
          </a:bodyPr>
          <a:lstStyle/>
          <a:p>
            <a:pPr algn="ctr">
              <a:spcBef>
                <a:spcPct val="50000"/>
              </a:spcBef>
              <a:defRPr/>
            </a:pPr>
            <a:r>
              <a:rPr lang="en-US" sz="1000" b="1">
                <a:solidFill>
                  <a:srgbClr val="336699"/>
                </a:solidFill>
                <a:latin typeface="Helvetica" pitchFamily="-84" charset="0"/>
              </a:rPr>
              <a:t>Silberschatz, Galvin and Gagne ©2013</a:t>
            </a:r>
          </a:p>
        </p:txBody>
      </p:sp>
      <p:sp>
        <p:nvSpPr>
          <p:cNvPr id="8" name="Text Box 8"/>
          <p:cNvSpPr txBox="1">
            <a:spLocks noChangeArrowheads="1"/>
          </p:cNvSpPr>
          <p:nvPr/>
        </p:nvSpPr>
        <p:spPr bwMode="auto">
          <a:xfrm>
            <a:off x="26988" y="6613525"/>
            <a:ext cx="2638425" cy="244475"/>
          </a:xfrm>
          <a:prstGeom prst="rect">
            <a:avLst/>
          </a:prstGeom>
          <a:noFill/>
          <a:ln w="9525">
            <a:noFill/>
            <a:miter lim="800000"/>
            <a:headEnd/>
            <a:tailEnd/>
          </a:ln>
          <a:effectLst/>
        </p:spPr>
        <p:txBody>
          <a:bodyPr wrap="none">
            <a:spAutoFit/>
          </a:bodyPr>
          <a:lstStyle/>
          <a:p>
            <a:pPr>
              <a:spcBef>
                <a:spcPct val="50000"/>
              </a:spcBef>
              <a:defRPr/>
            </a:pPr>
            <a:r>
              <a:rPr lang="en-US" sz="1000" b="1">
                <a:solidFill>
                  <a:srgbClr val="336699"/>
                </a:solidFill>
                <a:latin typeface="Helvetica" pitchFamily="-84" charset="0"/>
              </a:rPr>
              <a:t>Operating System Concepts – 9</a:t>
            </a:r>
            <a:r>
              <a:rPr lang="en-US" sz="1000" b="1" baseline="30000">
                <a:solidFill>
                  <a:srgbClr val="336699"/>
                </a:solidFill>
                <a:latin typeface="Helvetica" pitchFamily="-84" charset="0"/>
              </a:rPr>
              <a:t>th</a:t>
            </a:r>
            <a:r>
              <a:rPr lang="en-US" sz="1000" b="1">
                <a:solidFill>
                  <a:srgbClr val="336699"/>
                </a:solidFill>
                <a:latin typeface="Helvetica" pitchFamily="-84" charset="0"/>
              </a:rPr>
              <a:t> Edition</a:t>
            </a:r>
          </a:p>
        </p:txBody>
      </p:sp>
      <p:pic>
        <p:nvPicPr>
          <p:cNvPr id="9" name="Picture 9" descr="dino_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60738" y="4157663"/>
            <a:ext cx="2062162" cy="1593850"/>
          </a:xfrm>
          <a:prstGeom prst="rect">
            <a:avLst/>
          </a:prstGeom>
          <a:noFill/>
          <a:ln w="76200">
            <a:solidFill>
              <a:srgbClr val="336699"/>
            </a:solidFill>
            <a:miter lim="800000"/>
            <a:headEnd/>
            <a:tailEnd/>
          </a:ln>
          <a:extLst>
            <a:ext uri="{909E8E84-426E-40DD-AFC4-6F175D3DCCD1}">
              <a14:hiddenFill xmlns:a14="http://schemas.microsoft.com/office/drawing/2010/main">
                <a:solidFill>
                  <a:srgbClr val="FFFFFF"/>
                </a:solidFill>
              </a14:hiddenFill>
            </a:ext>
          </a:extLst>
        </p:spPr>
      </p:pic>
      <p:sp>
        <p:nvSpPr>
          <p:cNvPr id="10" name="Rectangle 10"/>
          <p:cNvSpPr>
            <a:spLocks noChangeArrowheads="1"/>
          </p:cNvSpPr>
          <p:nvPr/>
        </p:nvSpPr>
        <p:spPr bwMode="auto">
          <a:xfrm>
            <a:off x="3224213" y="4006850"/>
            <a:ext cx="2336800" cy="1887538"/>
          </a:xfrm>
          <a:prstGeom prst="rect">
            <a:avLst/>
          </a:prstGeom>
          <a:noFill/>
          <a:ln w="57150" cmpd="thinThick">
            <a:solidFill>
              <a:srgbClr val="66CCFF"/>
            </a:solidFill>
            <a:miter lim="800000"/>
            <a:headEnd/>
            <a:tailEnd/>
          </a:ln>
        </p:spPr>
        <p:txBody>
          <a:bodyPr wrap="none" anchor="ctr"/>
          <a:lstStyle/>
          <a:p>
            <a:pPr>
              <a:defRPr/>
            </a:pPr>
            <a:endParaRPr lang="en-US"/>
          </a:p>
        </p:txBody>
      </p:sp>
      <p:sp>
        <p:nvSpPr>
          <p:cNvPr id="152578" name="Rectangle 2"/>
          <p:cNvSpPr>
            <a:spLocks noGrp="1" noChangeArrowheads="1"/>
          </p:cNvSpPr>
          <p:nvPr>
            <p:ph type="ctrTitle"/>
          </p:nvPr>
        </p:nvSpPr>
        <p:spPr>
          <a:xfrm>
            <a:off x="685800" y="685800"/>
            <a:ext cx="7772400" cy="2127250"/>
          </a:xfrm>
        </p:spPr>
        <p:txBody>
          <a:bodyPr/>
          <a:lstStyle>
            <a:lvl1pPr>
              <a:defRPr sz="4300"/>
            </a:lvl1pPr>
          </a:lstStyle>
          <a:p>
            <a:r>
              <a:rPr lang="en-US"/>
              <a:t>Click to edit Master title style</a:t>
            </a:r>
          </a:p>
        </p:txBody>
      </p:sp>
    </p:spTree>
    <p:extLst>
      <p:ext uri="{BB962C8B-B14F-4D97-AF65-F5344CB8AC3E}">
        <p14:creationId xmlns:p14="http://schemas.microsoft.com/office/powerpoint/2010/main" val="8868920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23790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91338" y="277813"/>
            <a:ext cx="2144712"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7813"/>
            <a:ext cx="6281738"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191605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449718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8790851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06450" y="1233488"/>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997450" y="1233488"/>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915605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78829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035097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671455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0456364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941422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dino_3"/>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85750" y="0"/>
            <a:ext cx="1195388" cy="9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p:cNvSpPr>
            <a:spLocks noGrp="1" noChangeArrowheads="1"/>
          </p:cNvSpPr>
          <p:nvPr>
            <p:ph type="title"/>
          </p:nvPr>
        </p:nvSpPr>
        <p:spPr bwMode="auto">
          <a:xfrm>
            <a:off x="457200" y="277813"/>
            <a:ext cx="822960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en-US"/>
              <a:t>Click to edit Master title style</a:t>
            </a:r>
          </a:p>
        </p:txBody>
      </p:sp>
      <p:sp>
        <p:nvSpPr>
          <p:cNvPr id="1028" name="Rectangle 4"/>
          <p:cNvSpPr>
            <a:spLocks noGrp="1" noChangeArrowheads="1"/>
          </p:cNvSpPr>
          <p:nvPr>
            <p:ph type="body" idx="1"/>
          </p:nvPr>
        </p:nvSpPr>
        <p:spPr bwMode="auto">
          <a:xfrm>
            <a:off x="806450" y="1233488"/>
            <a:ext cx="8229600"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p:cNvSpPr>
            <a:spLocks noChangeArrowheads="1"/>
          </p:cNvSpPr>
          <p:nvPr/>
        </p:nvSpPr>
        <p:spPr bwMode="auto">
          <a:xfrm>
            <a:off x="0" y="0"/>
            <a:ext cx="228600" cy="2286000"/>
          </a:xfrm>
          <a:prstGeom prst="rect">
            <a:avLst/>
          </a:prstGeom>
          <a:solidFill>
            <a:srgbClr val="336699"/>
          </a:solidFill>
          <a:ln w="9525">
            <a:noFill/>
            <a:miter lim="800000"/>
            <a:headEnd/>
            <a:tailEnd/>
          </a:ln>
        </p:spPr>
        <p:txBody>
          <a:bodyPr wrap="none" anchor="ctr"/>
          <a:lstStyle/>
          <a:p>
            <a:pPr algn="ctr" eaLnBrk="1" hangingPunct="1">
              <a:defRPr/>
            </a:pPr>
            <a:endParaRPr lang="en-US" sz="2400">
              <a:latin typeface="Times New Roman" pitchFamily="18" charset="0"/>
            </a:endParaRPr>
          </a:p>
        </p:txBody>
      </p:sp>
      <p:sp>
        <p:nvSpPr>
          <p:cNvPr id="1030" name="Line 6"/>
          <p:cNvSpPr>
            <a:spLocks noChangeShapeType="1"/>
          </p:cNvSpPr>
          <p:nvPr/>
        </p:nvSpPr>
        <p:spPr bwMode="auto">
          <a:xfrm>
            <a:off x="457200" y="860425"/>
            <a:ext cx="8077200" cy="0"/>
          </a:xfrm>
          <a:prstGeom prst="line">
            <a:avLst/>
          </a:prstGeom>
          <a:noFill/>
          <a:ln w="19050">
            <a:solidFill>
              <a:srgbClr val="336699"/>
            </a:solidFill>
            <a:round/>
            <a:headEnd/>
            <a:tailEnd/>
          </a:ln>
        </p:spPr>
        <p:txBody>
          <a:bodyPr/>
          <a:lstStyle/>
          <a:p>
            <a:pPr>
              <a:defRPr/>
            </a:pPr>
            <a:endParaRPr lang="en-US"/>
          </a:p>
        </p:txBody>
      </p:sp>
      <p:sp>
        <p:nvSpPr>
          <p:cNvPr id="1031" name="Rectangle 7"/>
          <p:cNvSpPr>
            <a:spLocks noChangeArrowheads="1"/>
          </p:cNvSpPr>
          <p:nvPr/>
        </p:nvSpPr>
        <p:spPr bwMode="auto">
          <a:xfrm>
            <a:off x="0" y="2286000"/>
            <a:ext cx="228600" cy="2286000"/>
          </a:xfrm>
          <a:prstGeom prst="rect">
            <a:avLst/>
          </a:prstGeom>
          <a:solidFill>
            <a:srgbClr val="99CCFF"/>
          </a:solidFill>
          <a:ln w="9525">
            <a:noFill/>
            <a:miter lim="800000"/>
            <a:headEnd/>
            <a:tailEnd/>
          </a:ln>
        </p:spPr>
        <p:txBody>
          <a:bodyPr wrap="none" anchor="ctr"/>
          <a:lstStyle/>
          <a:p>
            <a:pPr algn="ctr" eaLnBrk="1" hangingPunct="1">
              <a:defRPr/>
            </a:pPr>
            <a:endParaRPr lang="en-US" sz="2400">
              <a:latin typeface="Times New Roman" pitchFamily="18" charset="0"/>
            </a:endParaRPr>
          </a:p>
        </p:txBody>
      </p:sp>
      <p:sp>
        <p:nvSpPr>
          <p:cNvPr id="1032" name="Rectangle 8"/>
          <p:cNvSpPr>
            <a:spLocks noChangeArrowheads="1"/>
          </p:cNvSpPr>
          <p:nvPr/>
        </p:nvSpPr>
        <p:spPr bwMode="auto">
          <a:xfrm>
            <a:off x="0" y="4572000"/>
            <a:ext cx="228600" cy="2286000"/>
          </a:xfrm>
          <a:prstGeom prst="rect">
            <a:avLst/>
          </a:prstGeom>
          <a:solidFill>
            <a:srgbClr val="336699"/>
          </a:solidFill>
          <a:ln w="9525">
            <a:noFill/>
            <a:miter lim="800000"/>
            <a:headEnd/>
            <a:tailEnd/>
          </a:ln>
        </p:spPr>
        <p:txBody>
          <a:bodyPr wrap="none" anchor="ctr"/>
          <a:lstStyle/>
          <a:p>
            <a:pPr algn="ctr" eaLnBrk="1" hangingPunct="1">
              <a:defRPr/>
            </a:pPr>
            <a:endParaRPr lang="en-US" sz="2400">
              <a:latin typeface="Times New Roman" pitchFamily="18" charset="0"/>
            </a:endParaRPr>
          </a:p>
        </p:txBody>
      </p:sp>
      <p:sp>
        <p:nvSpPr>
          <p:cNvPr id="151561" name="Text Box 9"/>
          <p:cNvSpPr txBox="1">
            <a:spLocks noChangeArrowheads="1"/>
          </p:cNvSpPr>
          <p:nvPr/>
        </p:nvSpPr>
        <p:spPr bwMode="auto">
          <a:xfrm>
            <a:off x="4257675" y="6613525"/>
            <a:ext cx="444500" cy="244475"/>
          </a:xfrm>
          <a:prstGeom prst="rect">
            <a:avLst/>
          </a:prstGeom>
          <a:noFill/>
          <a:ln w="9525">
            <a:noFill/>
            <a:miter lim="800000"/>
            <a:headEnd/>
            <a:tailEnd/>
          </a:ln>
          <a:effectLst/>
        </p:spPr>
        <p:txBody>
          <a:bodyPr wrap="none">
            <a:spAutoFit/>
          </a:bodyPr>
          <a:lstStyle>
            <a:lvl1pPr>
              <a:defRPr>
                <a:solidFill>
                  <a:schemeClr val="tx1"/>
                </a:solidFill>
                <a:latin typeface="Verdana" panose="020B0604030504040204" pitchFamily="34" charset="0"/>
                <a:ea typeface="MS PGothic" pitchFamily="34" charset="-128"/>
              </a:defRPr>
            </a:lvl1pPr>
            <a:lvl2pPr marL="742950" indent="-285750">
              <a:defRPr>
                <a:solidFill>
                  <a:schemeClr val="tx1"/>
                </a:solidFill>
                <a:latin typeface="Verdana" panose="020B0604030504040204" pitchFamily="34" charset="0"/>
                <a:ea typeface="MS PGothic" pitchFamily="34" charset="-128"/>
              </a:defRPr>
            </a:lvl2pPr>
            <a:lvl3pPr marL="1143000" indent="-228600">
              <a:defRPr>
                <a:solidFill>
                  <a:schemeClr val="tx1"/>
                </a:solidFill>
                <a:latin typeface="Verdana" panose="020B0604030504040204" pitchFamily="34" charset="0"/>
                <a:ea typeface="MS PGothic" pitchFamily="34" charset="-128"/>
              </a:defRPr>
            </a:lvl3pPr>
            <a:lvl4pPr marL="1600200" indent="-228600">
              <a:defRPr>
                <a:solidFill>
                  <a:schemeClr val="tx1"/>
                </a:solidFill>
                <a:latin typeface="Verdana" panose="020B0604030504040204" pitchFamily="34" charset="0"/>
                <a:ea typeface="MS PGothic" pitchFamily="34" charset="-128"/>
              </a:defRPr>
            </a:lvl4pPr>
            <a:lvl5pPr marL="2057400" indent="-228600">
              <a:defRPr>
                <a:solidFill>
                  <a:schemeClr val="tx1"/>
                </a:solidFill>
                <a:latin typeface="Verdana" panose="020B0604030504040204"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itchFamily="34" charset="-128"/>
              </a:defRPr>
            </a:lvl9pPr>
          </a:lstStyle>
          <a:p>
            <a:pPr algn="ctr">
              <a:spcBef>
                <a:spcPct val="50000"/>
              </a:spcBef>
            </a:pPr>
            <a:r>
              <a:rPr lang="en-US" altLang="en-US" sz="1000" b="1">
                <a:solidFill>
                  <a:srgbClr val="006699"/>
                </a:solidFill>
                <a:latin typeface="Helvetica" panose="020B0604020202020204" pitchFamily="34" charset="0"/>
              </a:rPr>
              <a:t>2.</a:t>
            </a:r>
            <a:fld id="{EEBD7EE0-AEB5-4405-A955-F394467C9742}" type="slidenum">
              <a:rPr lang="en-US" altLang="en-US" sz="1000" b="1">
                <a:solidFill>
                  <a:srgbClr val="006699"/>
                </a:solidFill>
                <a:latin typeface="Helvetica" panose="020B0604020202020204" pitchFamily="34" charset="0"/>
              </a:rPr>
              <a:pPr algn="ctr">
                <a:spcBef>
                  <a:spcPct val="50000"/>
                </a:spcBef>
              </a:pPr>
              <a:t>‹#›</a:t>
            </a:fld>
            <a:endParaRPr lang="en-US" altLang="en-US" sz="1000" b="1">
              <a:solidFill>
                <a:srgbClr val="006699"/>
              </a:solidFill>
              <a:latin typeface="Helvetica" panose="020B0604020202020204" pitchFamily="34" charset="0"/>
            </a:endParaRPr>
          </a:p>
        </p:txBody>
      </p:sp>
      <p:sp>
        <p:nvSpPr>
          <p:cNvPr id="151562" name="Text Box 10"/>
          <p:cNvSpPr txBox="1">
            <a:spLocks noChangeArrowheads="1"/>
          </p:cNvSpPr>
          <p:nvPr/>
        </p:nvSpPr>
        <p:spPr bwMode="auto">
          <a:xfrm>
            <a:off x="6489700" y="6588125"/>
            <a:ext cx="2713038" cy="244475"/>
          </a:xfrm>
          <a:prstGeom prst="rect">
            <a:avLst/>
          </a:prstGeom>
          <a:noFill/>
          <a:ln w="9525">
            <a:noFill/>
            <a:miter lim="800000"/>
            <a:headEnd/>
            <a:tailEnd/>
          </a:ln>
          <a:effectLst/>
        </p:spPr>
        <p:txBody>
          <a:bodyPr>
            <a:spAutoFit/>
          </a:bodyPr>
          <a:lstStyle/>
          <a:p>
            <a:pPr algn="ctr">
              <a:spcBef>
                <a:spcPct val="50000"/>
              </a:spcBef>
              <a:defRPr/>
            </a:pPr>
            <a:r>
              <a:rPr lang="en-US" sz="1000" b="1">
                <a:solidFill>
                  <a:srgbClr val="006699"/>
                </a:solidFill>
                <a:latin typeface="Helvetica" pitchFamily="-84" charset="0"/>
              </a:rPr>
              <a:t>Silberschatz, Galvin and Gagne ©2013</a:t>
            </a:r>
          </a:p>
        </p:txBody>
      </p:sp>
      <p:sp>
        <p:nvSpPr>
          <p:cNvPr id="151563" name="Text Box 11"/>
          <p:cNvSpPr txBox="1">
            <a:spLocks noChangeArrowheads="1"/>
          </p:cNvSpPr>
          <p:nvPr/>
        </p:nvSpPr>
        <p:spPr bwMode="auto">
          <a:xfrm>
            <a:off x="185738" y="6621463"/>
            <a:ext cx="2638425" cy="244475"/>
          </a:xfrm>
          <a:prstGeom prst="rect">
            <a:avLst/>
          </a:prstGeom>
          <a:noFill/>
          <a:ln w="9525">
            <a:noFill/>
            <a:miter lim="800000"/>
            <a:headEnd/>
            <a:tailEnd/>
          </a:ln>
          <a:effectLst/>
        </p:spPr>
        <p:txBody>
          <a:bodyPr wrap="none">
            <a:spAutoFit/>
          </a:bodyPr>
          <a:lstStyle/>
          <a:p>
            <a:pPr>
              <a:spcBef>
                <a:spcPct val="50000"/>
              </a:spcBef>
              <a:defRPr/>
            </a:pPr>
            <a:r>
              <a:rPr lang="en-US" sz="1000" b="1">
                <a:solidFill>
                  <a:srgbClr val="006699"/>
                </a:solidFill>
                <a:latin typeface="Helvetica" pitchFamily="-84" charset="0"/>
              </a:rPr>
              <a:t>Operating System Concepts – 9</a:t>
            </a:r>
            <a:r>
              <a:rPr lang="en-US" sz="1000" b="1" baseline="30000">
                <a:solidFill>
                  <a:srgbClr val="006699"/>
                </a:solidFill>
                <a:latin typeface="Helvetica" pitchFamily="-84" charset="0"/>
              </a:rPr>
              <a:t>th</a:t>
            </a:r>
            <a:r>
              <a:rPr lang="en-US" sz="1000" b="1">
                <a:solidFill>
                  <a:srgbClr val="006699"/>
                </a:solidFill>
                <a:latin typeface="Helvetica" pitchFamily="-84" charset="0"/>
              </a:rPr>
              <a:t> Edition</a:t>
            </a:r>
          </a:p>
        </p:txBody>
      </p:sp>
      <p:pic>
        <p:nvPicPr>
          <p:cNvPr id="1036" name="Picture 12" descr="dino_6"/>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3988" y="5849938"/>
            <a:ext cx="1284287"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855" r:id="rId1"/>
    <p:sldLayoutId id="2147483845" r:id="rId2"/>
    <p:sldLayoutId id="2147483846" r:id="rId3"/>
    <p:sldLayoutId id="2147483847" r:id="rId4"/>
    <p:sldLayoutId id="2147483848" r:id="rId5"/>
    <p:sldLayoutId id="2147483849" r:id="rId6"/>
    <p:sldLayoutId id="2147483850" r:id="rId7"/>
    <p:sldLayoutId id="2147483851" r:id="rId8"/>
    <p:sldLayoutId id="2147483852" r:id="rId9"/>
    <p:sldLayoutId id="2147483853" r:id="rId10"/>
    <p:sldLayoutId id="2147483854" r:id="rId11"/>
  </p:sldLayoutIdLst>
  <p:txStyles>
    <p:titleStyle>
      <a:lvl1pPr algn="ctr" rtl="0" eaLnBrk="0" fontAlgn="base" hangingPunct="0">
        <a:spcBef>
          <a:spcPct val="0"/>
        </a:spcBef>
        <a:spcAft>
          <a:spcPct val="0"/>
        </a:spcAft>
        <a:defRPr sz="3200" b="1">
          <a:solidFill>
            <a:srgbClr val="006699"/>
          </a:solidFill>
          <a:latin typeface="+mj-lt"/>
          <a:ea typeface="MS PGothic" pitchFamily="34" charset="-128"/>
          <a:cs typeface="ＭＳ Ｐゴシック" charset="-128"/>
        </a:defRPr>
      </a:lvl1pPr>
      <a:lvl2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2pPr>
      <a:lvl3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3pPr>
      <a:lvl4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4pPr>
      <a:lvl5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5pPr>
      <a:lvl6pPr marL="457200" algn="ctr" rtl="0" fontAlgn="base">
        <a:spcBef>
          <a:spcPct val="0"/>
        </a:spcBef>
        <a:spcAft>
          <a:spcPct val="0"/>
        </a:spcAft>
        <a:defRPr sz="3200" b="1">
          <a:solidFill>
            <a:srgbClr val="006699"/>
          </a:solidFill>
          <a:latin typeface="Arial" charset="0"/>
        </a:defRPr>
      </a:lvl6pPr>
      <a:lvl7pPr marL="914400" algn="ctr" rtl="0" fontAlgn="base">
        <a:spcBef>
          <a:spcPct val="0"/>
        </a:spcBef>
        <a:spcAft>
          <a:spcPct val="0"/>
        </a:spcAft>
        <a:defRPr sz="3200" b="1">
          <a:solidFill>
            <a:srgbClr val="006699"/>
          </a:solidFill>
          <a:latin typeface="Arial" charset="0"/>
        </a:defRPr>
      </a:lvl7pPr>
      <a:lvl8pPr marL="1371600" algn="ctr" rtl="0" fontAlgn="base">
        <a:spcBef>
          <a:spcPct val="0"/>
        </a:spcBef>
        <a:spcAft>
          <a:spcPct val="0"/>
        </a:spcAft>
        <a:defRPr sz="3200" b="1">
          <a:solidFill>
            <a:srgbClr val="006699"/>
          </a:solidFill>
          <a:latin typeface="Arial" charset="0"/>
        </a:defRPr>
      </a:lvl8pPr>
      <a:lvl9pPr marL="1828800" algn="ctr" rtl="0" fontAlgn="base">
        <a:spcBef>
          <a:spcPct val="0"/>
        </a:spcBef>
        <a:spcAft>
          <a:spcPct val="0"/>
        </a:spcAft>
        <a:defRPr sz="3200" b="1">
          <a:solidFill>
            <a:srgbClr val="006699"/>
          </a:solidFill>
          <a:latin typeface="Arial" charset="0"/>
        </a:defRPr>
      </a:lvl9pPr>
    </p:titleStyle>
    <p:bodyStyle>
      <a:lvl1pPr marL="342900" indent="-342900" algn="l" rtl="0" eaLnBrk="0" fontAlgn="base" hangingPunct="0">
        <a:spcBef>
          <a:spcPct val="35000"/>
        </a:spcBef>
        <a:spcAft>
          <a:spcPct val="0"/>
        </a:spcAft>
        <a:buClr>
          <a:srgbClr val="993300"/>
        </a:buClr>
        <a:buSzPct val="90000"/>
        <a:buFont typeface="Monotype Sorts" pitchFamily="-84" charset="2"/>
        <a:buChar char="n"/>
        <a:defRPr kumimoji="1">
          <a:solidFill>
            <a:schemeClr val="tx1"/>
          </a:solidFill>
          <a:latin typeface="+mn-lt"/>
          <a:ea typeface="MS PGothic" pitchFamily="34" charset="-128"/>
          <a:cs typeface="ＭＳ Ｐゴシック" charset="-128"/>
        </a:defRPr>
      </a:lvl1pPr>
      <a:lvl2pPr marL="742950" indent="-285750" algn="l" rtl="0" eaLnBrk="0" fontAlgn="base" hangingPunct="0">
        <a:spcBef>
          <a:spcPct val="35000"/>
        </a:spcBef>
        <a:spcAft>
          <a:spcPct val="0"/>
        </a:spcAft>
        <a:buClr>
          <a:srgbClr val="CC6600"/>
        </a:buClr>
        <a:buSzPct val="80000"/>
        <a:buFont typeface="Monotype Sorts" pitchFamily="-84" charset="2"/>
        <a:buChar char="l"/>
        <a:defRPr kumimoji="1">
          <a:solidFill>
            <a:schemeClr val="tx1"/>
          </a:solidFill>
          <a:latin typeface="+mn-lt"/>
          <a:ea typeface="MS PGothic" pitchFamily="34" charset="-128"/>
        </a:defRPr>
      </a:lvl2pPr>
      <a:lvl3pPr marL="1085850" indent="-228600" algn="l" rtl="0" eaLnBrk="0" fontAlgn="base" hangingPunct="0">
        <a:spcBef>
          <a:spcPct val="35000"/>
        </a:spcBef>
        <a:spcAft>
          <a:spcPct val="0"/>
        </a:spcAft>
        <a:buClr>
          <a:srgbClr val="009900"/>
        </a:buClr>
        <a:buSzPct val="75000"/>
        <a:buFont typeface="Webdings" panose="05030102010509060703" pitchFamily="18" charset="2"/>
        <a:buChar char="4"/>
        <a:defRPr kumimoji="1">
          <a:solidFill>
            <a:schemeClr val="tx1"/>
          </a:solidFill>
          <a:latin typeface="+mn-lt"/>
          <a:ea typeface="MS PGothic" pitchFamily="34" charset="-128"/>
        </a:defRPr>
      </a:lvl3pPr>
      <a:lvl4pPr marL="1428750" indent="-228600" algn="l" rtl="0" eaLnBrk="0" fontAlgn="base" hangingPunct="0">
        <a:spcBef>
          <a:spcPct val="35000"/>
        </a:spcBef>
        <a:spcAft>
          <a:spcPct val="0"/>
        </a:spcAft>
        <a:buClr>
          <a:schemeClr val="hlink"/>
        </a:buClr>
        <a:buSzPct val="75000"/>
        <a:buChar char="–"/>
        <a:defRPr kumimoji="1">
          <a:solidFill>
            <a:schemeClr val="tx1"/>
          </a:solidFill>
          <a:latin typeface="+mn-lt"/>
          <a:ea typeface="MS PGothic" pitchFamily="34" charset="-128"/>
        </a:defRPr>
      </a:lvl4pPr>
      <a:lvl5pPr marL="17716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itchFamily="34" charset="-128"/>
        </a:defRPr>
      </a:lvl5pPr>
      <a:lvl6pPr marL="22288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6pPr>
      <a:lvl7pPr marL="26860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7pPr>
      <a:lvl8pPr marL="31432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8pPr>
      <a:lvl9pPr marL="36004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41.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0.xml"/><Relationship Id="rId1" Type="http://schemas.openxmlformats.org/officeDocument/2006/relationships/slideLayout" Target="../slideLayouts/slideLayout6.xml"/><Relationship Id="rId4" Type="http://schemas.openxmlformats.org/officeDocument/2006/relationships/image" Target="../media/image27.pn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4"/>
          <p:cNvSpPr>
            <a:spLocks noGrp="1" noChangeArrowheads="1"/>
          </p:cNvSpPr>
          <p:nvPr>
            <p:ph type="ctrTitle"/>
          </p:nvPr>
        </p:nvSpPr>
        <p:spPr>
          <a:xfrm>
            <a:off x="371475" y="1900238"/>
            <a:ext cx="8458200" cy="1143000"/>
          </a:xfrm>
          <a:noFill/>
        </p:spPr>
        <p:txBody>
          <a:bodyPr/>
          <a:lstStyle/>
          <a:p>
            <a:pPr eaLnBrk="1" hangingPunct="1"/>
            <a:r>
              <a:rPr lang="en-US" altLang="en-US"/>
              <a:t>Chapter 2:  Operating-System Structures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a:xfrm>
            <a:off x="1036638" y="168275"/>
            <a:ext cx="8229600" cy="576263"/>
          </a:xfrm>
        </p:spPr>
        <p:txBody>
          <a:bodyPr/>
          <a:lstStyle/>
          <a:p>
            <a:pPr eaLnBrk="1" hangingPunct="1"/>
            <a:r>
              <a:rPr lang="en-US" altLang="en-US" sz="3000"/>
              <a:t>User Operating System Interface - GUI</a:t>
            </a:r>
          </a:p>
        </p:txBody>
      </p:sp>
      <p:sp>
        <p:nvSpPr>
          <p:cNvPr id="12291" name="Rectangle 3"/>
          <p:cNvSpPr>
            <a:spLocks noGrp="1" noChangeArrowheads="1"/>
          </p:cNvSpPr>
          <p:nvPr>
            <p:ph type="body" idx="1"/>
          </p:nvPr>
        </p:nvSpPr>
        <p:spPr>
          <a:xfrm>
            <a:off x="838200" y="1154113"/>
            <a:ext cx="7327900" cy="4530725"/>
          </a:xfrm>
        </p:spPr>
        <p:txBody>
          <a:bodyPr/>
          <a:lstStyle/>
          <a:p>
            <a:pPr>
              <a:buFont typeface="Wingdings" panose="05000000000000000000" pitchFamily="2" charset="2"/>
              <a:buChar char="q"/>
            </a:pPr>
            <a:r>
              <a:rPr lang="en-US" altLang="en-US" dirty="0"/>
              <a:t>User-friendly </a:t>
            </a:r>
            <a:r>
              <a:rPr lang="en-US" altLang="en-US" b="1" dirty="0">
                <a:solidFill>
                  <a:srgbClr val="3366FF"/>
                </a:solidFill>
              </a:rPr>
              <a:t>desktop</a:t>
            </a:r>
            <a:r>
              <a:rPr lang="en-US" altLang="en-US" dirty="0"/>
              <a:t> metaphor interface</a:t>
            </a:r>
          </a:p>
          <a:p>
            <a:pPr lvl="1">
              <a:buFont typeface="Wingdings" panose="05000000000000000000" pitchFamily="2" charset="2"/>
              <a:buChar char="§"/>
            </a:pPr>
            <a:r>
              <a:rPr lang="en-US" altLang="en-US" dirty="0"/>
              <a:t>Usually mouse, keyboard, and monitor</a:t>
            </a:r>
          </a:p>
          <a:p>
            <a:pPr lvl="1">
              <a:buFont typeface="Wingdings" panose="05000000000000000000" pitchFamily="2" charset="2"/>
              <a:buChar char="§"/>
            </a:pPr>
            <a:r>
              <a:rPr lang="en-US" altLang="en-US" b="1" dirty="0">
                <a:solidFill>
                  <a:srgbClr val="3366FF"/>
                </a:solidFill>
              </a:rPr>
              <a:t>Icons</a:t>
            </a:r>
            <a:r>
              <a:rPr lang="en-US" altLang="en-US" dirty="0"/>
              <a:t> represent files, programs, actions, </a:t>
            </a:r>
            <a:r>
              <a:rPr lang="en-US" altLang="en-US" dirty="0" err="1"/>
              <a:t>etc</a:t>
            </a:r>
            <a:endParaRPr lang="en-US" altLang="en-US" dirty="0"/>
          </a:p>
          <a:p>
            <a:pPr lvl="1">
              <a:buFont typeface="Wingdings" panose="05000000000000000000" pitchFamily="2" charset="2"/>
              <a:buChar char="§"/>
            </a:pPr>
            <a:r>
              <a:rPr lang="en-US" altLang="en-US" dirty="0"/>
              <a:t>Various mouse buttons over objects in the interface cause various actions (provide information, options, execute function, open directory (known as a </a:t>
            </a:r>
            <a:r>
              <a:rPr lang="en-US" altLang="en-US" b="1" dirty="0">
                <a:solidFill>
                  <a:srgbClr val="3366FF"/>
                </a:solidFill>
              </a:rPr>
              <a:t>folder</a:t>
            </a:r>
            <a:r>
              <a:rPr lang="en-US" altLang="en-US" dirty="0"/>
              <a:t>)</a:t>
            </a:r>
          </a:p>
          <a:p>
            <a:pPr lvl="1">
              <a:buFont typeface="Wingdings" panose="05000000000000000000" pitchFamily="2" charset="2"/>
              <a:buChar char="§"/>
            </a:pPr>
            <a:r>
              <a:rPr lang="en-US" altLang="en-US" dirty="0"/>
              <a:t>Invented at Xerox PARC (1973); on the Mac in the ‘80s</a:t>
            </a:r>
          </a:p>
          <a:p>
            <a:pPr>
              <a:buFont typeface="Wingdings" panose="05000000000000000000" pitchFamily="2" charset="2"/>
              <a:buChar char="q"/>
            </a:pPr>
            <a:r>
              <a:rPr lang="en-US" altLang="en-US" dirty="0"/>
              <a:t>Many systems now include both CLI and GUI interfaces</a:t>
            </a:r>
          </a:p>
          <a:p>
            <a:pPr lvl="1">
              <a:buFont typeface="Wingdings" panose="05000000000000000000" pitchFamily="2" charset="2"/>
              <a:buChar char="§"/>
            </a:pPr>
            <a:r>
              <a:rPr lang="en-US" altLang="en-US" dirty="0"/>
              <a:t>Microsoft Windows is GUI with CLI </a:t>
            </a:r>
            <a:r>
              <a:rPr lang="ja-JP" altLang="en-US" dirty="0"/>
              <a:t>“</a:t>
            </a:r>
            <a:r>
              <a:rPr lang="en-US" altLang="ja-JP" dirty="0"/>
              <a:t>command</a:t>
            </a:r>
            <a:r>
              <a:rPr lang="ja-JP" altLang="en-US" dirty="0"/>
              <a:t>”</a:t>
            </a:r>
            <a:r>
              <a:rPr lang="en-US" altLang="ja-JP" dirty="0"/>
              <a:t> shell</a:t>
            </a:r>
          </a:p>
          <a:p>
            <a:pPr lvl="1">
              <a:buFont typeface="Wingdings" panose="05000000000000000000" pitchFamily="2" charset="2"/>
              <a:buChar char="§"/>
            </a:pPr>
            <a:r>
              <a:rPr lang="en-US" altLang="en-US" dirty="0"/>
              <a:t>Apple Mac OS X is </a:t>
            </a:r>
            <a:r>
              <a:rPr lang="ja-JP" altLang="en-US" dirty="0"/>
              <a:t>“</a:t>
            </a:r>
            <a:r>
              <a:rPr lang="en-US" altLang="ja-JP" dirty="0"/>
              <a:t>Aqua</a:t>
            </a:r>
            <a:r>
              <a:rPr lang="ja-JP" altLang="en-US" dirty="0"/>
              <a:t>”</a:t>
            </a:r>
            <a:r>
              <a:rPr lang="en-US" altLang="ja-JP" dirty="0"/>
              <a:t> GUI interface with UNIX kernel underneath and shells available</a:t>
            </a:r>
          </a:p>
          <a:p>
            <a:pPr lvl="1">
              <a:buFont typeface="Wingdings" panose="05000000000000000000" pitchFamily="2" charset="2"/>
              <a:buChar char="§"/>
            </a:pPr>
            <a:r>
              <a:rPr lang="en-US" altLang="en-US" dirty="0"/>
              <a:t>Unix and Linux have CLI with optional GUI interfaces (CDE, KDE, GNOME)</a:t>
            </a:r>
          </a:p>
          <a:p>
            <a:pPr lvl="1"/>
            <a:endParaRPr lang="en-US" altLang="en-U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a:xfrm>
            <a:off x="822325" y="182563"/>
            <a:ext cx="8229600" cy="576262"/>
          </a:xfrm>
        </p:spPr>
        <p:txBody>
          <a:bodyPr/>
          <a:lstStyle/>
          <a:p>
            <a:pPr eaLnBrk="1" hangingPunct="1"/>
            <a:r>
              <a:rPr lang="en-US" altLang="en-US" sz="3000"/>
              <a:t>Touchscreen Interfaces</a:t>
            </a:r>
          </a:p>
        </p:txBody>
      </p:sp>
      <p:sp>
        <p:nvSpPr>
          <p:cNvPr id="11267" name="Rectangle 3"/>
          <p:cNvSpPr>
            <a:spLocks noGrp="1" noChangeArrowheads="1"/>
          </p:cNvSpPr>
          <p:nvPr>
            <p:ph type="body" idx="1"/>
          </p:nvPr>
        </p:nvSpPr>
        <p:spPr>
          <a:xfrm>
            <a:off x="806450" y="1233488"/>
            <a:ext cx="4121150" cy="4530725"/>
          </a:xfrm>
        </p:spPr>
        <p:txBody>
          <a:bodyPr/>
          <a:lstStyle/>
          <a:p>
            <a:pPr>
              <a:buFont typeface="Wingdings" panose="05000000000000000000" pitchFamily="2" charset="2"/>
              <a:buChar char="q"/>
              <a:defRPr/>
            </a:pPr>
            <a:r>
              <a:rPr lang="en-US" dirty="0">
                <a:ea typeface="ＭＳ Ｐゴシック" charset="-128"/>
              </a:rPr>
              <a:t>Touchscreen devices require new interfaces</a:t>
            </a:r>
          </a:p>
          <a:p>
            <a:pPr lvl="1">
              <a:buFont typeface="Wingdings" panose="05000000000000000000" pitchFamily="2" charset="2"/>
              <a:buChar char="§"/>
              <a:defRPr/>
            </a:pPr>
            <a:r>
              <a:rPr lang="en-US" sz="1600" dirty="0">
                <a:ea typeface="ＭＳ Ｐゴシック" charset="-128"/>
              </a:rPr>
              <a:t>Mouse not possible or not desired</a:t>
            </a:r>
          </a:p>
          <a:p>
            <a:pPr lvl="1">
              <a:buFont typeface="Wingdings" panose="05000000000000000000" pitchFamily="2" charset="2"/>
              <a:buChar char="§"/>
              <a:defRPr/>
            </a:pPr>
            <a:r>
              <a:rPr lang="en-US" sz="1600" dirty="0">
                <a:ea typeface="ＭＳ Ｐゴシック" charset="-128"/>
              </a:rPr>
              <a:t>Actions and selection based on gestures</a:t>
            </a:r>
          </a:p>
          <a:p>
            <a:pPr lvl="1">
              <a:buFont typeface="Wingdings" panose="05000000000000000000" pitchFamily="2" charset="2"/>
              <a:buChar char="§"/>
              <a:defRPr/>
            </a:pPr>
            <a:r>
              <a:rPr lang="en-US" sz="1600" dirty="0">
                <a:ea typeface="ＭＳ Ｐゴシック" charset="-128"/>
              </a:rPr>
              <a:t>Virtual keyboard for text entry</a:t>
            </a:r>
          </a:p>
          <a:p>
            <a:pPr>
              <a:buFont typeface="Wingdings" panose="05000000000000000000" pitchFamily="2" charset="2"/>
              <a:buChar char="q"/>
              <a:defRPr/>
            </a:pPr>
            <a:r>
              <a:rPr lang="en-US" sz="1600" dirty="0">
                <a:ea typeface="ＭＳ Ｐゴシック" charset="-128"/>
              </a:rPr>
              <a:t>Voice commands.</a:t>
            </a:r>
          </a:p>
          <a:p>
            <a:pPr marL="0" indent="0">
              <a:buFont typeface="Monotype Sorts" charset="0"/>
              <a:buNone/>
              <a:defRPr/>
            </a:pPr>
            <a:endParaRPr lang="en-US" dirty="0">
              <a:ea typeface="ＭＳ Ｐゴシック" charset="0"/>
            </a:endParaRPr>
          </a:p>
          <a:p>
            <a:pPr lvl="1">
              <a:buFont typeface="Monotype Sorts" charset="0"/>
              <a:buChar char="l"/>
              <a:defRPr/>
            </a:pPr>
            <a:endParaRPr lang="en-US" dirty="0">
              <a:ea typeface="ＭＳ Ｐゴシック" charset="0"/>
            </a:endParaRPr>
          </a:p>
        </p:txBody>
      </p:sp>
      <p:pic>
        <p:nvPicPr>
          <p:cNvPr id="13316" name="Picture 3" descr="ipad.pd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065713" y="1343025"/>
            <a:ext cx="3441700" cy="4589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338" name="Title 1"/>
          <p:cNvSpPr>
            <a:spLocks noGrp="1"/>
          </p:cNvSpPr>
          <p:nvPr>
            <p:ph type="title"/>
          </p:nvPr>
        </p:nvSpPr>
        <p:spPr>
          <a:xfrm>
            <a:off x="457200" y="198438"/>
            <a:ext cx="8229600" cy="576262"/>
          </a:xfrm>
        </p:spPr>
        <p:txBody>
          <a:bodyPr/>
          <a:lstStyle/>
          <a:p>
            <a:pPr eaLnBrk="1" hangingPunct="1"/>
            <a:r>
              <a:rPr lang="en-US" altLang="en-US"/>
              <a:t>The Mac OS X GUI</a:t>
            </a:r>
          </a:p>
        </p:txBody>
      </p:sp>
      <p:pic>
        <p:nvPicPr>
          <p:cNvPr id="14339" name="Picture 4" descr="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2388" y="1274763"/>
            <a:ext cx="6410325" cy="4949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a:xfrm>
            <a:off x="457200" y="214313"/>
            <a:ext cx="8229600" cy="576262"/>
          </a:xfrm>
        </p:spPr>
        <p:txBody>
          <a:bodyPr/>
          <a:lstStyle/>
          <a:p>
            <a:pPr eaLnBrk="1" hangingPunct="1"/>
            <a:r>
              <a:rPr lang="en-US" altLang="en-US"/>
              <a:t>Example of System Calls</a:t>
            </a:r>
          </a:p>
        </p:txBody>
      </p:sp>
      <p:sp>
        <p:nvSpPr>
          <p:cNvPr id="16387" name="Rectangle 5"/>
          <p:cNvSpPr>
            <a:spLocks noGrp="1" noChangeArrowheads="1"/>
          </p:cNvSpPr>
          <p:nvPr>
            <p:ph type="body" idx="1"/>
          </p:nvPr>
        </p:nvSpPr>
        <p:spPr/>
        <p:txBody>
          <a:bodyPr/>
          <a:lstStyle/>
          <a:p>
            <a:pPr marL="0" indent="0">
              <a:buNone/>
            </a:pPr>
            <a:r>
              <a:rPr lang="en-US" altLang="en-US" dirty="0"/>
              <a:t>System call sequence to copy the contents of one file to another file</a:t>
            </a:r>
          </a:p>
        </p:txBody>
      </p:sp>
      <p:pic>
        <p:nvPicPr>
          <p:cNvPr id="16388"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58913" y="1965325"/>
            <a:ext cx="5937250" cy="4017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9" name="Line 6"/>
          <p:cNvSpPr>
            <a:spLocks noChangeShapeType="1"/>
          </p:cNvSpPr>
          <p:nvPr/>
        </p:nvSpPr>
        <p:spPr bwMode="auto">
          <a:xfrm>
            <a:off x="7358063" y="2022475"/>
            <a:ext cx="0" cy="4206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16390" name="Line 7"/>
          <p:cNvSpPr>
            <a:spLocks noChangeShapeType="1"/>
          </p:cNvSpPr>
          <p:nvPr/>
        </p:nvSpPr>
        <p:spPr bwMode="auto">
          <a:xfrm>
            <a:off x="1503363" y="2012950"/>
            <a:ext cx="0" cy="4302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457200" y="155575"/>
            <a:ext cx="8229600" cy="576263"/>
          </a:xfrm>
        </p:spPr>
        <p:txBody>
          <a:bodyPr/>
          <a:lstStyle/>
          <a:p>
            <a:pPr eaLnBrk="1" hangingPunct="1"/>
            <a:r>
              <a:rPr lang="en-US" altLang="en-US"/>
              <a:t>System Calls</a:t>
            </a:r>
          </a:p>
        </p:txBody>
      </p:sp>
      <p:sp>
        <p:nvSpPr>
          <p:cNvPr id="15363" name="Rectangle 3"/>
          <p:cNvSpPr>
            <a:spLocks noGrp="1" noChangeArrowheads="1"/>
          </p:cNvSpPr>
          <p:nvPr>
            <p:ph type="body" idx="1"/>
          </p:nvPr>
        </p:nvSpPr>
        <p:spPr>
          <a:xfrm>
            <a:off x="949325" y="1106488"/>
            <a:ext cx="6429375" cy="2646362"/>
          </a:xfrm>
        </p:spPr>
        <p:txBody>
          <a:bodyPr/>
          <a:lstStyle/>
          <a:p>
            <a:pPr>
              <a:lnSpc>
                <a:spcPct val="90000"/>
              </a:lnSpc>
              <a:buFont typeface="Wingdings" panose="05000000000000000000" pitchFamily="2" charset="2"/>
              <a:buChar char="q"/>
            </a:pPr>
            <a:r>
              <a:rPr lang="en-US" altLang="en-US" dirty="0"/>
              <a:t>Programming interface to the services provided by the OS</a:t>
            </a:r>
            <a:endParaRPr lang="en-US" altLang="en-US" sz="800" dirty="0"/>
          </a:p>
          <a:p>
            <a:pPr>
              <a:lnSpc>
                <a:spcPct val="90000"/>
              </a:lnSpc>
              <a:buFont typeface="Wingdings" panose="05000000000000000000" pitchFamily="2" charset="2"/>
              <a:buChar char="q"/>
            </a:pPr>
            <a:r>
              <a:rPr lang="en-US" altLang="en-US" dirty="0"/>
              <a:t>Typically written in a high-level language (C or C++)</a:t>
            </a:r>
            <a:endParaRPr lang="en-US" altLang="en-US" sz="800" dirty="0"/>
          </a:p>
          <a:p>
            <a:pPr>
              <a:lnSpc>
                <a:spcPct val="90000"/>
              </a:lnSpc>
              <a:buFont typeface="Wingdings" panose="05000000000000000000" pitchFamily="2" charset="2"/>
              <a:buChar char="q"/>
            </a:pPr>
            <a:r>
              <a:rPr lang="en-US" altLang="en-US" dirty="0"/>
              <a:t>Mostly accessed by programs via a high-level </a:t>
            </a:r>
            <a:r>
              <a:rPr lang="en-US" altLang="en-US" b="1" dirty="0">
                <a:solidFill>
                  <a:srgbClr val="3366FF"/>
                </a:solidFill>
              </a:rPr>
              <a:t>Application Programming Interface </a:t>
            </a:r>
            <a:r>
              <a:rPr lang="en-US" altLang="en-US" b="1" dirty="0">
                <a:solidFill>
                  <a:srgbClr val="000000"/>
                </a:solidFill>
              </a:rPr>
              <a:t>(</a:t>
            </a:r>
            <a:r>
              <a:rPr lang="en-US" altLang="en-US" b="1" dirty="0">
                <a:solidFill>
                  <a:srgbClr val="3366FF"/>
                </a:solidFill>
              </a:rPr>
              <a:t>API</a:t>
            </a:r>
            <a:r>
              <a:rPr lang="en-US" altLang="en-US" b="1" dirty="0">
                <a:solidFill>
                  <a:srgbClr val="000000"/>
                </a:solidFill>
              </a:rPr>
              <a:t>)</a:t>
            </a:r>
            <a:r>
              <a:rPr lang="en-US" altLang="en-US" dirty="0">
                <a:solidFill>
                  <a:srgbClr val="3366FF"/>
                </a:solidFill>
              </a:rPr>
              <a:t> </a:t>
            </a:r>
            <a:r>
              <a:rPr lang="en-US" altLang="en-US" dirty="0"/>
              <a:t>rather than direct system call use</a:t>
            </a:r>
            <a:endParaRPr lang="en-US" altLang="en-US" sz="800" dirty="0"/>
          </a:p>
          <a:p>
            <a:pPr>
              <a:lnSpc>
                <a:spcPct val="90000"/>
              </a:lnSpc>
              <a:buFont typeface="Wingdings" panose="05000000000000000000" pitchFamily="2" charset="2"/>
              <a:buChar char="q"/>
            </a:pPr>
            <a:r>
              <a:rPr lang="en-US" altLang="en-US" dirty="0"/>
              <a:t>Three most common APIs are Win32 API for Windows, POSIX API for POSIX-based systems (including virtually all versions of UNIX, Linux, and Mac OS X), and Java API for the Java virtual machine (JVM)</a:t>
            </a:r>
          </a:p>
        </p:txBody>
      </p:sp>
      <p:sp>
        <p:nvSpPr>
          <p:cNvPr id="15364" name="Rectangle 4"/>
          <p:cNvSpPr>
            <a:spLocks noChangeArrowheads="1"/>
          </p:cNvSpPr>
          <p:nvPr/>
        </p:nvSpPr>
        <p:spPr bwMode="auto">
          <a:xfrm>
            <a:off x="993775" y="3859213"/>
            <a:ext cx="6889750" cy="59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ea typeface="MS PGothic" pitchFamily="34" charset="-128"/>
              </a:defRPr>
            </a:lvl1pPr>
            <a:lvl2pPr marL="742950" indent="-285750">
              <a:defRPr>
                <a:solidFill>
                  <a:schemeClr val="tx1"/>
                </a:solidFill>
                <a:latin typeface="Verdana" panose="020B0604030504040204" pitchFamily="34" charset="0"/>
                <a:ea typeface="MS PGothic" pitchFamily="34" charset="-128"/>
              </a:defRPr>
            </a:lvl2pPr>
            <a:lvl3pPr marL="1143000" indent="-228600">
              <a:defRPr>
                <a:solidFill>
                  <a:schemeClr val="tx1"/>
                </a:solidFill>
                <a:latin typeface="Verdana" panose="020B0604030504040204" pitchFamily="34" charset="0"/>
                <a:ea typeface="MS PGothic" pitchFamily="34" charset="-128"/>
              </a:defRPr>
            </a:lvl3pPr>
            <a:lvl4pPr marL="1600200" indent="-228600">
              <a:defRPr>
                <a:solidFill>
                  <a:schemeClr val="tx1"/>
                </a:solidFill>
                <a:latin typeface="Verdana" panose="020B0604030504040204" pitchFamily="34" charset="0"/>
                <a:ea typeface="MS PGothic" pitchFamily="34" charset="-128"/>
              </a:defRPr>
            </a:lvl4pPr>
            <a:lvl5pPr marL="2057400" indent="-228600">
              <a:defRPr>
                <a:solidFill>
                  <a:schemeClr val="tx1"/>
                </a:solidFill>
                <a:latin typeface="Verdana" panose="020B0604030504040204"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itchFamily="34" charset="-128"/>
              </a:defRPr>
            </a:lvl9pPr>
          </a:lstStyle>
          <a:p>
            <a:pPr>
              <a:lnSpc>
                <a:spcPct val="90000"/>
              </a:lnSpc>
              <a:buFont typeface="Monotype Sorts" pitchFamily="-84" charset="2"/>
              <a:buNone/>
            </a:pPr>
            <a:r>
              <a:rPr lang="en-US" altLang="en-US"/>
              <a:t>Note that the system-call names used throughout this text are generic</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a:xfrm>
            <a:off x="457200" y="182563"/>
            <a:ext cx="8229600" cy="576262"/>
          </a:xfrm>
        </p:spPr>
        <p:txBody>
          <a:bodyPr/>
          <a:lstStyle/>
          <a:p>
            <a:pPr eaLnBrk="1" hangingPunct="1"/>
            <a:r>
              <a:rPr lang="en-US" altLang="en-US"/>
              <a:t>Example of Standard API</a:t>
            </a:r>
          </a:p>
        </p:txBody>
      </p:sp>
      <p:pic>
        <p:nvPicPr>
          <p:cNvPr id="17411" name="Picture 1" descr="Screen Shot 2012-12-01 at 12.25.00 PM.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090738" y="1066800"/>
            <a:ext cx="5094287" cy="5192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920750" y="182563"/>
            <a:ext cx="8229600" cy="576262"/>
          </a:xfrm>
        </p:spPr>
        <p:txBody>
          <a:bodyPr/>
          <a:lstStyle/>
          <a:p>
            <a:pPr eaLnBrk="1" hangingPunct="1"/>
            <a:r>
              <a:rPr lang="en-US" altLang="en-US"/>
              <a:t>API – System Call – OS Relationship</a:t>
            </a:r>
          </a:p>
        </p:txBody>
      </p:sp>
      <p:pic>
        <p:nvPicPr>
          <p:cNvPr id="19459" name="Picture 5" descr="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8375" y="1425575"/>
            <a:ext cx="7153275" cy="438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Cloud Callout 1"/>
          <p:cNvSpPr/>
          <p:nvPr/>
        </p:nvSpPr>
        <p:spPr bwMode="auto">
          <a:xfrm>
            <a:off x="6578220" y="1528549"/>
            <a:ext cx="2565779" cy="1160060"/>
          </a:xfrm>
          <a:prstGeom prst="cloudCallout">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bg1"/>
                </a:solidFill>
                <a:effectLst/>
                <a:latin typeface="Verdana" charset="0"/>
              </a:rPr>
              <a:t>Provided by the Compiler</a:t>
            </a:r>
          </a:p>
          <a:p>
            <a:pPr marL="0" marR="0" indent="0" algn="l" defTabSz="914400" rtl="0" eaLnBrk="0" fontAlgn="base" latinLnBrk="0" hangingPunct="0">
              <a:lnSpc>
                <a:spcPct val="100000"/>
              </a:lnSpc>
              <a:spcBef>
                <a:spcPct val="0"/>
              </a:spcBef>
              <a:spcAft>
                <a:spcPct val="0"/>
              </a:spcAft>
              <a:buClrTx/>
              <a:buSzTx/>
              <a:buFontTx/>
              <a:buNone/>
              <a:tabLst/>
            </a:pPr>
            <a:r>
              <a:rPr lang="en-US" sz="1200" dirty="0">
                <a:solidFill>
                  <a:schemeClr val="bg1"/>
                </a:solidFill>
                <a:latin typeface="Verdana" charset="0"/>
              </a:rPr>
              <a:t>Run-time Support system</a:t>
            </a:r>
            <a:endParaRPr kumimoji="0" lang="en-US" sz="1200" b="0" i="0" u="none" strike="noStrike" cap="none" normalizeH="0" baseline="0" dirty="0">
              <a:ln>
                <a:noFill/>
              </a:ln>
              <a:solidFill>
                <a:schemeClr val="bg1"/>
              </a:solidFill>
              <a:effectLst/>
              <a:latin typeface="Verdana"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457200" y="184150"/>
            <a:ext cx="8229600" cy="576263"/>
          </a:xfrm>
        </p:spPr>
        <p:txBody>
          <a:bodyPr/>
          <a:lstStyle/>
          <a:p>
            <a:pPr eaLnBrk="1" hangingPunct="1"/>
            <a:r>
              <a:rPr lang="en-US" altLang="en-US"/>
              <a:t>Standard C Library Example</a:t>
            </a:r>
          </a:p>
        </p:txBody>
      </p:sp>
      <p:sp>
        <p:nvSpPr>
          <p:cNvPr id="27651" name="Rectangle 3"/>
          <p:cNvSpPr>
            <a:spLocks noGrp="1" noChangeArrowheads="1"/>
          </p:cNvSpPr>
          <p:nvPr>
            <p:ph type="body" idx="1"/>
          </p:nvPr>
        </p:nvSpPr>
        <p:spPr>
          <a:xfrm>
            <a:off x="768350" y="1173163"/>
            <a:ext cx="7642225" cy="5078412"/>
          </a:xfrm>
        </p:spPr>
        <p:txBody>
          <a:bodyPr/>
          <a:lstStyle/>
          <a:p>
            <a:r>
              <a:rPr lang="en-US" altLang="en-US"/>
              <a:t>C program invoking printf() library call, which calls write() system call</a:t>
            </a:r>
          </a:p>
        </p:txBody>
      </p:sp>
      <p:pic>
        <p:nvPicPr>
          <p:cNvPr id="27652" name="Picture 1" descr="Screen Shot 2012-12-01 at 1.12.03 PM.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376488" y="1852613"/>
            <a:ext cx="4168775" cy="421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473075" y="198438"/>
            <a:ext cx="8229600" cy="576262"/>
          </a:xfrm>
        </p:spPr>
        <p:txBody>
          <a:bodyPr/>
          <a:lstStyle/>
          <a:p>
            <a:pPr eaLnBrk="1" hangingPunct="1"/>
            <a:r>
              <a:rPr lang="en-US" altLang="en-US"/>
              <a:t>System Call Implementation</a:t>
            </a:r>
          </a:p>
        </p:txBody>
      </p:sp>
      <p:sp>
        <p:nvSpPr>
          <p:cNvPr id="18435" name="Rectangle 3"/>
          <p:cNvSpPr>
            <a:spLocks noGrp="1" noChangeArrowheads="1"/>
          </p:cNvSpPr>
          <p:nvPr>
            <p:ph type="body" idx="1"/>
          </p:nvPr>
        </p:nvSpPr>
        <p:spPr>
          <a:xfrm>
            <a:off x="806450" y="1233488"/>
            <a:ext cx="7250113" cy="4530725"/>
          </a:xfrm>
        </p:spPr>
        <p:txBody>
          <a:bodyPr/>
          <a:lstStyle/>
          <a:p>
            <a:pPr>
              <a:buFont typeface="Wingdings" panose="05000000000000000000" pitchFamily="2" charset="2"/>
              <a:buChar char="q"/>
            </a:pPr>
            <a:r>
              <a:rPr lang="en-US" altLang="en-US" dirty="0"/>
              <a:t>The programmer need know nothing about how the system call is implemented</a:t>
            </a:r>
          </a:p>
          <a:p>
            <a:pPr lvl="1">
              <a:buFont typeface="Wingdings" panose="05000000000000000000" pitchFamily="2" charset="2"/>
              <a:buChar char="q"/>
            </a:pPr>
            <a:r>
              <a:rPr lang="en-US" altLang="en-US" dirty="0"/>
              <a:t>Just needs to obey API and understand what OS will do as a result</a:t>
            </a:r>
          </a:p>
          <a:p>
            <a:pPr lvl="1">
              <a:buFont typeface="Wingdings" panose="05000000000000000000" pitchFamily="2" charset="2"/>
              <a:buChar char="q"/>
            </a:pPr>
            <a:r>
              <a:rPr lang="en-US" altLang="en-US" dirty="0"/>
              <a:t>Most details of OS interface hidden from programmer by API  </a:t>
            </a:r>
          </a:p>
          <a:p>
            <a:pPr>
              <a:buFont typeface="Wingdings" panose="05000000000000000000" pitchFamily="2" charset="2"/>
              <a:buChar char="q"/>
            </a:pPr>
            <a:r>
              <a:rPr lang="en-US" altLang="en-US" dirty="0"/>
              <a:t>Typically, a number is associated with each system call</a:t>
            </a:r>
          </a:p>
          <a:p>
            <a:pPr lvl="1">
              <a:buFont typeface="Wingdings" panose="05000000000000000000" pitchFamily="2" charset="2"/>
              <a:buChar char="q"/>
            </a:pPr>
            <a:r>
              <a:rPr lang="en-US" altLang="en-US" b="1" dirty="0">
                <a:solidFill>
                  <a:srgbClr val="0070C0"/>
                </a:solidFill>
              </a:rPr>
              <a:t>System-Call Interface </a:t>
            </a:r>
            <a:r>
              <a:rPr lang="en-US" altLang="en-US" dirty="0"/>
              <a:t>maintains a table indexed according to these numbers</a:t>
            </a:r>
          </a:p>
          <a:p>
            <a:pPr lvl="1">
              <a:buFont typeface="Wingdings" panose="05000000000000000000" pitchFamily="2" charset="2"/>
              <a:buChar char="q"/>
            </a:pPr>
            <a:r>
              <a:rPr lang="en-US" altLang="en-US" dirty="0"/>
              <a:t>The system call interface invokes the intended system call in OS kernel and returns status of the system call and any return values</a:t>
            </a:r>
            <a:endParaRPr lang="en-US" altLang="en-US" sz="800" dirty="0"/>
          </a:p>
          <a:p>
            <a:pPr lvl="1">
              <a:buFont typeface="Wingdings" panose="05000000000000000000" pitchFamily="2" charset="2"/>
              <a:buChar char="q"/>
            </a:pPr>
            <a:r>
              <a:rPr lang="en-US" altLang="en-US" b="1" dirty="0">
                <a:solidFill>
                  <a:srgbClr val="0070C0"/>
                </a:solidFill>
              </a:rPr>
              <a:t>System-Call Interface </a:t>
            </a:r>
            <a:r>
              <a:rPr lang="en-US" altLang="en-US" dirty="0"/>
              <a:t>is provided by Compilers as part of  the run-time support system (set of functions built into libraries included with compiler), </a:t>
            </a:r>
          </a:p>
          <a:p>
            <a:pPr lvl="1"/>
            <a:endParaRPr lang="en-US" altLang="en-US" dirty="0"/>
          </a:p>
          <a:p>
            <a:pPr lvl="1"/>
            <a:endParaRPr lang="en-US" altLang="en-US" sz="80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982663" y="198438"/>
            <a:ext cx="7704137" cy="576262"/>
          </a:xfrm>
        </p:spPr>
        <p:txBody>
          <a:bodyPr/>
          <a:lstStyle/>
          <a:p>
            <a:pPr eaLnBrk="1" hangingPunct="1"/>
            <a:r>
              <a:rPr lang="en-US" altLang="en-US"/>
              <a:t>System Call Parameter Passing</a:t>
            </a:r>
          </a:p>
        </p:txBody>
      </p:sp>
      <p:sp>
        <p:nvSpPr>
          <p:cNvPr id="20483" name="Rectangle 3"/>
          <p:cNvSpPr>
            <a:spLocks noGrp="1" noChangeArrowheads="1"/>
          </p:cNvSpPr>
          <p:nvPr>
            <p:ph type="body" idx="1"/>
          </p:nvPr>
        </p:nvSpPr>
        <p:spPr>
          <a:xfrm>
            <a:off x="806450" y="1233488"/>
            <a:ext cx="7297738" cy="4530725"/>
          </a:xfrm>
        </p:spPr>
        <p:txBody>
          <a:bodyPr/>
          <a:lstStyle/>
          <a:p>
            <a:pPr>
              <a:lnSpc>
                <a:spcPct val="90000"/>
              </a:lnSpc>
              <a:buFont typeface="Wingdings" panose="05000000000000000000" pitchFamily="2" charset="2"/>
              <a:buChar char="q"/>
            </a:pPr>
            <a:r>
              <a:rPr lang="en-US" altLang="en-US" dirty="0"/>
              <a:t>Often, more information is required than just the identity of desired system call</a:t>
            </a:r>
          </a:p>
          <a:p>
            <a:pPr>
              <a:lnSpc>
                <a:spcPct val="90000"/>
              </a:lnSpc>
              <a:buFont typeface="Wingdings" panose="05000000000000000000" pitchFamily="2" charset="2"/>
              <a:buChar char="q"/>
            </a:pPr>
            <a:r>
              <a:rPr lang="en-US" altLang="en-US" dirty="0"/>
              <a:t>Three general methods used to pass parameters to the OS</a:t>
            </a:r>
          </a:p>
          <a:p>
            <a:pPr lvl="1">
              <a:lnSpc>
                <a:spcPct val="90000"/>
              </a:lnSpc>
              <a:buFont typeface="Wingdings" panose="05000000000000000000" pitchFamily="2" charset="2"/>
              <a:buChar char="q"/>
            </a:pPr>
            <a:r>
              <a:rPr lang="en-US" altLang="en-US" dirty="0"/>
              <a:t>Simplest:  pass the parameters in registers</a:t>
            </a:r>
          </a:p>
          <a:p>
            <a:pPr lvl="1">
              <a:lnSpc>
                <a:spcPct val="90000"/>
              </a:lnSpc>
              <a:buFont typeface="Wingdings" panose="05000000000000000000" pitchFamily="2" charset="2"/>
              <a:buChar char="q"/>
            </a:pPr>
            <a:r>
              <a:rPr lang="en-US" altLang="en-US" dirty="0"/>
              <a:t> In some cases, may be more parameters than registers</a:t>
            </a:r>
          </a:p>
          <a:p>
            <a:pPr lvl="2">
              <a:lnSpc>
                <a:spcPct val="90000"/>
              </a:lnSpc>
              <a:buFont typeface="Wingdings" panose="05000000000000000000" pitchFamily="2" charset="2"/>
              <a:buChar char="q"/>
            </a:pPr>
            <a:r>
              <a:rPr lang="en-US" altLang="en-US" dirty="0"/>
              <a:t>Parameters stored in a block</a:t>
            </a:r>
            <a:r>
              <a:rPr lang="en-US" altLang="en-US" i="1" dirty="0"/>
              <a:t>, </a:t>
            </a:r>
            <a:r>
              <a:rPr lang="en-US" altLang="en-US" dirty="0"/>
              <a:t>or table, in memory, and address of block passed as a parameter in a register </a:t>
            </a:r>
          </a:p>
          <a:p>
            <a:pPr lvl="2">
              <a:lnSpc>
                <a:spcPct val="90000"/>
              </a:lnSpc>
              <a:buFont typeface="Wingdings" panose="05000000000000000000" pitchFamily="2" charset="2"/>
              <a:buChar char="q"/>
            </a:pPr>
            <a:r>
              <a:rPr lang="en-US" altLang="en-US" dirty="0"/>
              <a:t>This approach taken by Linux and Solaris</a:t>
            </a:r>
          </a:p>
          <a:p>
            <a:pPr lvl="1">
              <a:lnSpc>
                <a:spcPct val="90000"/>
              </a:lnSpc>
              <a:buFont typeface="Wingdings" panose="05000000000000000000" pitchFamily="2" charset="2"/>
              <a:buChar char="q"/>
            </a:pPr>
            <a:r>
              <a:rPr lang="en-US" altLang="en-US" dirty="0"/>
              <a:t>Parameters placed, or </a:t>
            </a:r>
            <a:r>
              <a:rPr lang="en-US" altLang="en-US" b="1" dirty="0">
                <a:solidFill>
                  <a:srgbClr val="3366FF"/>
                </a:solidFill>
              </a:rPr>
              <a:t>pushed</a:t>
            </a:r>
            <a:r>
              <a:rPr lang="en-US" altLang="en-US" i="1" dirty="0"/>
              <a:t>, </a:t>
            </a:r>
            <a:r>
              <a:rPr lang="en-US" altLang="en-US" dirty="0"/>
              <a:t>onto the </a:t>
            </a:r>
            <a:r>
              <a:rPr lang="en-US" altLang="en-US" b="1" dirty="0">
                <a:solidFill>
                  <a:srgbClr val="3366FF"/>
                </a:solidFill>
              </a:rPr>
              <a:t>stack</a:t>
            </a:r>
            <a:r>
              <a:rPr lang="en-US" altLang="en-US" i="1" dirty="0"/>
              <a:t> </a:t>
            </a:r>
            <a:r>
              <a:rPr lang="en-US" altLang="en-US" dirty="0"/>
              <a:t>by the program and </a:t>
            </a:r>
            <a:r>
              <a:rPr lang="en-US" altLang="en-US" b="1" dirty="0">
                <a:solidFill>
                  <a:srgbClr val="3366FF"/>
                </a:solidFill>
              </a:rPr>
              <a:t>popped</a:t>
            </a:r>
            <a:r>
              <a:rPr lang="en-US" altLang="en-US" i="1" dirty="0"/>
              <a:t> </a:t>
            </a:r>
            <a:r>
              <a:rPr lang="en-US" altLang="en-US" dirty="0"/>
              <a:t>off the stack by the operating system</a:t>
            </a:r>
          </a:p>
          <a:p>
            <a:pPr lvl="2">
              <a:lnSpc>
                <a:spcPct val="90000"/>
              </a:lnSpc>
              <a:buFont typeface="Wingdings" panose="05000000000000000000" pitchFamily="2" charset="2"/>
              <a:buChar char="q"/>
            </a:pPr>
            <a:r>
              <a:rPr lang="en-US" altLang="en-US" dirty="0"/>
              <a:t>Block and stack methods do not limit the number or length of parameters being passed</a:t>
            </a:r>
          </a:p>
          <a:p>
            <a:pPr lvl="1">
              <a:lnSpc>
                <a:spcPct val="90000"/>
              </a:lnSpc>
            </a:pPr>
            <a:endParaRPr lang="en-US" alt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863600" y="127000"/>
            <a:ext cx="8553450" cy="576263"/>
          </a:xfrm>
        </p:spPr>
        <p:txBody>
          <a:bodyPr/>
          <a:lstStyle/>
          <a:p>
            <a:pPr eaLnBrk="1" hangingPunct="1"/>
            <a:r>
              <a:rPr lang="en-US" altLang="en-US" sz="3000"/>
              <a:t>Chapter 2:  Operating-System Structures</a:t>
            </a:r>
          </a:p>
        </p:txBody>
      </p:sp>
      <p:sp>
        <p:nvSpPr>
          <p:cNvPr id="4099" name="Rectangle 3"/>
          <p:cNvSpPr>
            <a:spLocks noGrp="1" noChangeArrowheads="1"/>
          </p:cNvSpPr>
          <p:nvPr>
            <p:ph type="body" idx="1"/>
          </p:nvPr>
        </p:nvSpPr>
        <p:spPr>
          <a:xfrm>
            <a:off x="854075" y="1138238"/>
            <a:ext cx="8229600" cy="4530725"/>
          </a:xfrm>
        </p:spPr>
        <p:txBody>
          <a:bodyPr/>
          <a:lstStyle/>
          <a:p>
            <a:r>
              <a:rPr lang="en-US" altLang="en-US"/>
              <a:t>Operating System Services</a:t>
            </a:r>
          </a:p>
          <a:p>
            <a:r>
              <a:rPr lang="en-US" altLang="en-US"/>
              <a:t>User Operating System Interface</a:t>
            </a:r>
          </a:p>
          <a:p>
            <a:r>
              <a:rPr lang="en-US" altLang="en-US"/>
              <a:t>System Calls</a:t>
            </a:r>
          </a:p>
          <a:p>
            <a:r>
              <a:rPr lang="en-US" altLang="en-US"/>
              <a:t>Types of System Calls</a:t>
            </a:r>
          </a:p>
          <a:p>
            <a:r>
              <a:rPr lang="en-US" altLang="en-US"/>
              <a:t>System Programs</a:t>
            </a:r>
          </a:p>
          <a:p>
            <a:r>
              <a:rPr lang="en-US" altLang="en-US"/>
              <a:t>Operating System Design and Implementation</a:t>
            </a:r>
          </a:p>
          <a:p>
            <a:r>
              <a:rPr lang="en-US" altLang="en-US"/>
              <a:t>Operating System Structure</a:t>
            </a:r>
          </a:p>
          <a:p>
            <a:r>
              <a:rPr lang="en-US" altLang="en-US"/>
              <a:t>Operating System Debugging</a:t>
            </a:r>
          </a:p>
          <a:p>
            <a:r>
              <a:rPr lang="en-US" altLang="en-US"/>
              <a:t>Operating System Generation</a:t>
            </a:r>
          </a:p>
          <a:p>
            <a:r>
              <a:rPr lang="en-US" altLang="en-US"/>
              <a:t>System Boot</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457200" y="198438"/>
            <a:ext cx="8229600" cy="576262"/>
          </a:xfrm>
        </p:spPr>
        <p:txBody>
          <a:bodyPr/>
          <a:lstStyle/>
          <a:p>
            <a:pPr eaLnBrk="1" hangingPunct="1"/>
            <a:r>
              <a:rPr lang="en-US" altLang="en-US"/>
              <a:t>Parameter Passing via Table</a:t>
            </a:r>
          </a:p>
        </p:txBody>
      </p:sp>
      <p:pic>
        <p:nvPicPr>
          <p:cNvPr id="21507" name="Picture 7" descr="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84338" y="1865313"/>
            <a:ext cx="6573837" cy="3451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p:cNvSpPr>
          <p:nvPr>
            <p:ph type="title"/>
          </p:nvPr>
        </p:nvSpPr>
        <p:spPr>
          <a:xfrm>
            <a:off x="1179513" y="106363"/>
            <a:ext cx="7648575" cy="576262"/>
          </a:xfrm>
        </p:spPr>
        <p:txBody>
          <a:bodyPr/>
          <a:lstStyle/>
          <a:p>
            <a:pPr eaLnBrk="1" hangingPunct="1"/>
            <a:r>
              <a:rPr lang="en-US" altLang="en-US" sz="2400"/>
              <a:t>Examples of Windows and  Unix System Calls</a:t>
            </a:r>
          </a:p>
        </p:txBody>
      </p:sp>
      <p:pic>
        <p:nvPicPr>
          <p:cNvPr id="26627" name="Picture 6" descr="OS8-p6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8838" y="1203325"/>
            <a:ext cx="5395912" cy="4811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Left Brace 3"/>
          <p:cNvSpPr/>
          <p:nvPr/>
        </p:nvSpPr>
        <p:spPr bwMode="auto">
          <a:xfrm>
            <a:off x="1179513" y="1203325"/>
            <a:ext cx="840356" cy="4665212"/>
          </a:xfrm>
          <a:prstGeom prst="leftBrace">
            <a:avLst/>
          </a:prstGeom>
          <a:solidFill>
            <a:schemeClr val="bg1"/>
          </a:solidFill>
          <a:ln w="9525" cap="flat" cmpd="sng" algn="ctr">
            <a:solidFill>
              <a:srgbClr val="0070C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Verdana" charset="0"/>
            </a:endParaRPr>
          </a:p>
        </p:txBody>
      </p:sp>
      <p:sp>
        <p:nvSpPr>
          <p:cNvPr id="5" name="TextBox 4"/>
          <p:cNvSpPr txBox="1"/>
          <p:nvPr/>
        </p:nvSpPr>
        <p:spPr>
          <a:xfrm>
            <a:off x="272956" y="3111690"/>
            <a:ext cx="1351128" cy="830997"/>
          </a:xfrm>
          <a:prstGeom prst="rect">
            <a:avLst/>
          </a:prstGeom>
          <a:noFill/>
        </p:spPr>
        <p:txBody>
          <a:bodyPr wrap="square" rtlCol="0">
            <a:spAutoFit/>
          </a:bodyPr>
          <a:lstStyle/>
          <a:p>
            <a:r>
              <a:rPr lang="en-US" sz="1600" dirty="0"/>
              <a:t>System Call Categories</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a:xfrm>
            <a:off x="473075" y="214313"/>
            <a:ext cx="8229600" cy="576262"/>
          </a:xfrm>
        </p:spPr>
        <p:txBody>
          <a:bodyPr/>
          <a:lstStyle/>
          <a:p>
            <a:pPr eaLnBrk="1" hangingPunct="1"/>
            <a:r>
              <a:rPr lang="en-US" altLang="en-US"/>
              <a:t>Types of System Calls</a:t>
            </a:r>
          </a:p>
        </p:txBody>
      </p:sp>
      <p:sp>
        <p:nvSpPr>
          <p:cNvPr id="22531" name="Rectangle 4"/>
          <p:cNvSpPr>
            <a:spLocks noGrp="1" noChangeArrowheads="1"/>
          </p:cNvSpPr>
          <p:nvPr>
            <p:ph type="body" idx="1"/>
          </p:nvPr>
        </p:nvSpPr>
        <p:spPr>
          <a:xfrm>
            <a:off x="854075" y="1138238"/>
            <a:ext cx="8229600" cy="4530725"/>
          </a:xfrm>
        </p:spPr>
        <p:txBody>
          <a:bodyPr/>
          <a:lstStyle/>
          <a:p>
            <a:pPr>
              <a:buFont typeface="Wingdings" panose="05000000000000000000" pitchFamily="2" charset="2"/>
              <a:buChar char="q"/>
            </a:pPr>
            <a:r>
              <a:rPr lang="en-US" altLang="en-US" dirty="0"/>
              <a:t>Process control</a:t>
            </a:r>
          </a:p>
          <a:p>
            <a:pPr lvl="1">
              <a:buFont typeface="Wingdings" panose="05000000000000000000" pitchFamily="2" charset="2"/>
              <a:buChar char="q"/>
            </a:pPr>
            <a:r>
              <a:rPr lang="en-US" altLang="en-US" dirty="0"/>
              <a:t>create process, terminate process</a:t>
            </a:r>
          </a:p>
          <a:p>
            <a:pPr lvl="1">
              <a:buFont typeface="Wingdings" panose="05000000000000000000" pitchFamily="2" charset="2"/>
              <a:buChar char="q"/>
            </a:pPr>
            <a:r>
              <a:rPr lang="en-US" altLang="en-US" dirty="0"/>
              <a:t>end, abort</a:t>
            </a:r>
          </a:p>
          <a:p>
            <a:pPr lvl="1">
              <a:buFont typeface="Wingdings" panose="05000000000000000000" pitchFamily="2" charset="2"/>
              <a:buChar char="q"/>
            </a:pPr>
            <a:r>
              <a:rPr lang="en-US" altLang="en-US" dirty="0"/>
              <a:t>load, execute another program (call/return; concurrent</a:t>
            </a:r>
          </a:p>
          <a:p>
            <a:pPr lvl="1">
              <a:buFont typeface="Wingdings" panose="05000000000000000000" pitchFamily="2" charset="2"/>
              <a:buChar char="q"/>
            </a:pPr>
            <a:r>
              <a:rPr lang="en-US" altLang="en-US" dirty="0"/>
              <a:t>get process attributes, set process attributes</a:t>
            </a:r>
          </a:p>
          <a:p>
            <a:pPr lvl="1">
              <a:buFont typeface="Wingdings" panose="05000000000000000000" pitchFamily="2" charset="2"/>
              <a:buChar char="q"/>
            </a:pPr>
            <a:r>
              <a:rPr lang="en-US" altLang="en-US" dirty="0"/>
              <a:t>wait for time</a:t>
            </a:r>
          </a:p>
          <a:p>
            <a:pPr lvl="1">
              <a:buFont typeface="Wingdings" panose="05000000000000000000" pitchFamily="2" charset="2"/>
              <a:buChar char="q"/>
            </a:pPr>
            <a:r>
              <a:rPr lang="en-US" altLang="en-US" dirty="0"/>
              <a:t>wait event, signal event</a:t>
            </a:r>
          </a:p>
          <a:p>
            <a:pPr lvl="1">
              <a:buFont typeface="Wingdings" panose="05000000000000000000" pitchFamily="2" charset="2"/>
              <a:buChar char="q"/>
            </a:pPr>
            <a:r>
              <a:rPr lang="en-US" altLang="en-US" dirty="0"/>
              <a:t>allocate and free memory (acquire lock, release lock)</a:t>
            </a:r>
          </a:p>
          <a:p>
            <a:pPr lvl="1">
              <a:buFont typeface="Wingdings" panose="05000000000000000000" pitchFamily="2" charset="2"/>
              <a:buChar char="q"/>
            </a:pPr>
            <a:r>
              <a:rPr lang="en-US" altLang="en-US" dirty="0"/>
              <a:t>Dump memory if error</a:t>
            </a:r>
          </a:p>
          <a:p>
            <a:pPr lvl="1">
              <a:buFont typeface="Wingdings" panose="05000000000000000000" pitchFamily="2" charset="2"/>
              <a:buChar char="q"/>
            </a:pPr>
            <a:r>
              <a:rPr lang="en-US" altLang="en-US" b="1" dirty="0">
                <a:solidFill>
                  <a:srgbClr val="3366FF"/>
                </a:solidFill>
              </a:rPr>
              <a:t>Debugger</a:t>
            </a:r>
            <a:r>
              <a:rPr lang="en-US" altLang="en-US" dirty="0"/>
              <a:t> for determining </a:t>
            </a:r>
            <a:r>
              <a:rPr lang="en-US" altLang="en-US" b="1" dirty="0">
                <a:solidFill>
                  <a:srgbClr val="3366FF"/>
                </a:solidFill>
              </a:rPr>
              <a:t>bugs, single step </a:t>
            </a:r>
            <a:r>
              <a:rPr lang="en-US" altLang="en-US" dirty="0"/>
              <a:t>execution</a:t>
            </a:r>
          </a:p>
          <a:p>
            <a:pPr lvl="1">
              <a:buFont typeface="Wingdings" panose="05000000000000000000" pitchFamily="2" charset="2"/>
              <a:buChar char="q"/>
            </a:pPr>
            <a:r>
              <a:rPr lang="en-US" altLang="en-US" b="1" dirty="0">
                <a:solidFill>
                  <a:srgbClr val="3366FF"/>
                </a:solidFill>
              </a:rPr>
              <a:t>Locks</a:t>
            </a:r>
            <a:r>
              <a:rPr lang="en-US" altLang="en-US" dirty="0"/>
              <a:t> for managing access to shared data between processes</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8674" name="Title 1"/>
          <p:cNvSpPr>
            <a:spLocks noGrp="1"/>
          </p:cNvSpPr>
          <p:nvPr>
            <p:ph type="title"/>
          </p:nvPr>
        </p:nvSpPr>
        <p:spPr>
          <a:xfrm>
            <a:off x="457200" y="141288"/>
            <a:ext cx="8229600" cy="576262"/>
          </a:xfrm>
        </p:spPr>
        <p:txBody>
          <a:bodyPr/>
          <a:lstStyle/>
          <a:p>
            <a:r>
              <a:rPr lang="en-US" altLang="en-US"/>
              <a:t>Example: MS-DOS</a:t>
            </a:r>
          </a:p>
        </p:txBody>
      </p:sp>
      <p:sp>
        <p:nvSpPr>
          <p:cNvPr id="28675" name="Content Placeholder 2"/>
          <p:cNvSpPr>
            <a:spLocks noGrp="1"/>
          </p:cNvSpPr>
          <p:nvPr>
            <p:ph idx="1"/>
          </p:nvPr>
        </p:nvSpPr>
        <p:spPr>
          <a:xfrm>
            <a:off x="806450" y="1233488"/>
            <a:ext cx="3525838" cy="4594225"/>
          </a:xfrm>
        </p:spPr>
        <p:txBody>
          <a:bodyPr/>
          <a:lstStyle/>
          <a:p>
            <a:pPr>
              <a:buFont typeface="Wingdings" panose="05000000000000000000" pitchFamily="2" charset="2"/>
              <a:buChar char="q"/>
            </a:pPr>
            <a:r>
              <a:rPr lang="en-US" altLang="en-US" dirty="0"/>
              <a:t>Single-tasking</a:t>
            </a:r>
          </a:p>
          <a:p>
            <a:pPr>
              <a:buFont typeface="Wingdings" panose="05000000000000000000" pitchFamily="2" charset="2"/>
              <a:buChar char="q"/>
            </a:pPr>
            <a:r>
              <a:rPr lang="en-US" altLang="en-US" dirty="0"/>
              <a:t>Shell invoked when system booted</a:t>
            </a:r>
          </a:p>
          <a:p>
            <a:pPr>
              <a:buFont typeface="Wingdings" panose="05000000000000000000" pitchFamily="2" charset="2"/>
              <a:buChar char="q"/>
            </a:pPr>
            <a:r>
              <a:rPr lang="en-US" altLang="en-US" dirty="0"/>
              <a:t>Simple method to run program</a:t>
            </a:r>
          </a:p>
          <a:p>
            <a:pPr lvl="1">
              <a:buFont typeface="Wingdings" panose="05000000000000000000" pitchFamily="2" charset="2"/>
              <a:buChar char="§"/>
            </a:pPr>
            <a:r>
              <a:rPr lang="en-US" altLang="en-US" dirty="0"/>
              <a:t>No process created</a:t>
            </a:r>
          </a:p>
          <a:p>
            <a:pPr>
              <a:buFont typeface="Wingdings" panose="05000000000000000000" pitchFamily="2" charset="2"/>
              <a:buChar char="q"/>
            </a:pPr>
            <a:r>
              <a:rPr lang="en-US" altLang="en-US" dirty="0"/>
              <a:t>Single memory space</a:t>
            </a:r>
          </a:p>
          <a:p>
            <a:pPr>
              <a:buFont typeface="Wingdings" panose="05000000000000000000" pitchFamily="2" charset="2"/>
              <a:buChar char="q"/>
            </a:pPr>
            <a:r>
              <a:rPr lang="en-US" altLang="en-US" dirty="0"/>
              <a:t>Loads program into memory, overwriting all but the kernel</a:t>
            </a:r>
          </a:p>
          <a:p>
            <a:pPr>
              <a:buFont typeface="Wingdings" panose="05000000000000000000" pitchFamily="2" charset="2"/>
              <a:buChar char="q"/>
            </a:pPr>
            <a:r>
              <a:rPr lang="en-US" altLang="en-US" dirty="0"/>
              <a:t>Program exit -&gt; shell reloaded</a:t>
            </a:r>
          </a:p>
        </p:txBody>
      </p:sp>
      <p:pic>
        <p:nvPicPr>
          <p:cNvPr id="28676" name="Picture 9" descr="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14850" y="1704975"/>
            <a:ext cx="4127500" cy="3490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77" name="Rectangle 5"/>
          <p:cNvSpPr>
            <a:spLocks noChangeArrowheads="1"/>
          </p:cNvSpPr>
          <p:nvPr/>
        </p:nvSpPr>
        <p:spPr bwMode="auto">
          <a:xfrm>
            <a:off x="4397375" y="5307013"/>
            <a:ext cx="5029200" cy="779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ea typeface="MS PGothic" pitchFamily="34" charset="-128"/>
              </a:defRPr>
            </a:lvl1pPr>
            <a:lvl2pPr marL="742950" indent="-285750">
              <a:defRPr>
                <a:solidFill>
                  <a:schemeClr val="tx1"/>
                </a:solidFill>
                <a:latin typeface="Verdana" panose="020B0604030504040204" pitchFamily="34" charset="0"/>
                <a:ea typeface="MS PGothic" pitchFamily="34" charset="-128"/>
              </a:defRPr>
            </a:lvl2pPr>
            <a:lvl3pPr marL="1143000" indent="-228600">
              <a:defRPr>
                <a:solidFill>
                  <a:schemeClr val="tx1"/>
                </a:solidFill>
                <a:latin typeface="Verdana" panose="020B0604030504040204" pitchFamily="34" charset="0"/>
                <a:ea typeface="MS PGothic" pitchFamily="34" charset="-128"/>
              </a:defRPr>
            </a:lvl3pPr>
            <a:lvl4pPr marL="1600200" indent="-228600">
              <a:defRPr>
                <a:solidFill>
                  <a:schemeClr val="tx1"/>
                </a:solidFill>
                <a:latin typeface="Verdana" panose="020B0604030504040204" pitchFamily="34" charset="0"/>
                <a:ea typeface="MS PGothic" pitchFamily="34" charset="-128"/>
              </a:defRPr>
            </a:lvl4pPr>
            <a:lvl5pPr marL="2057400" indent="-228600">
              <a:defRPr>
                <a:solidFill>
                  <a:schemeClr val="tx1"/>
                </a:solidFill>
                <a:latin typeface="Verdana" panose="020B0604030504040204"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itchFamily="34" charset="-128"/>
              </a:defRPr>
            </a:lvl9pPr>
          </a:lstStyle>
          <a:p>
            <a:pPr>
              <a:spcBef>
                <a:spcPct val="50000"/>
              </a:spcBef>
              <a:buClr>
                <a:srgbClr val="993300"/>
              </a:buClr>
              <a:buSzPct val="90000"/>
              <a:buFont typeface="Monotype Sorts" pitchFamily="-84" charset="2"/>
              <a:buNone/>
            </a:pPr>
            <a:r>
              <a:rPr kumimoji="1" lang="en-US" altLang="en-US">
                <a:latin typeface="Helvetica" panose="020B0604020202020204" pitchFamily="34" charset="0"/>
              </a:rPr>
              <a:t>At system startup          running a program</a:t>
            </a:r>
          </a:p>
          <a:p>
            <a:pPr>
              <a:spcBef>
                <a:spcPct val="50000"/>
              </a:spcBef>
              <a:buClr>
                <a:srgbClr val="993300"/>
              </a:buClr>
              <a:buSzPct val="90000"/>
              <a:buFont typeface="Monotype Sorts" pitchFamily="-84" charset="2"/>
              <a:buNone/>
            </a:pPr>
            <a:endParaRPr kumimoji="1" lang="en-US" altLang="en-US">
              <a:latin typeface="Helvetica" panose="020B0604020202020204" pitchFamily="34" charset="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9698" name="Title 1"/>
          <p:cNvSpPr>
            <a:spLocks noGrp="1"/>
          </p:cNvSpPr>
          <p:nvPr>
            <p:ph type="title"/>
          </p:nvPr>
        </p:nvSpPr>
        <p:spPr>
          <a:xfrm>
            <a:off x="457200" y="141288"/>
            <a:ext cx="8229600" cy="576262"/>
          </a:xfrm>
        </p:spPr>
        <p:txBody>
          <a:bodyPr/>
          <a:lstStyle/>
          <a:p>
            <a:r>
              <a:rPr lang="en-US" altLang="en-US"/>
              <a:t>Example: FreeBSD</a:t>
            </a:r>
          </a:p>
        </p:txBody>
      </p:sp>
      <p:sp>
        <p:nvSpPr>
          <p:cNvPr id="29699" name="Content Placeholder 2"/>
          <p:cNvSpPr>
            <a:spLocks noGrp="1"/>
          </p:cNvSpPr>
          <p:nvPr>
            <p:ph idx="1"/>
          </p:nvPr>
        </p:nvSpPr>
        <p:spPr>
          <a:xfrm>
            <a:off x="869950" y="1044575"/>
            <a:ext cx="4781550" cy="4530725"/>
          </a:xfrm>
        </p:spPr>
        <p:txBody>
          <a:bodyPr/>
          <a:lstStyle/>
          <a:p>
            <a:pPr>
              <a:buFont typeface="Wingdings" panose="05000000000000000000" pitchFamily="2" charset="2"/>
              <a:buChar char="q"/>
            </a:pPr>
            <a:r>
              <a:rPr lang="en-US" altLang="en-US" dirty="0"/>
              <a:t>Unix variant</a:t>
            </a:r>
          </a:p>
          <a:p>
            <a:pPr>
              <a:buFont typeface="Wingdings" panose="05000000000000000000" pitchFamily="2" charset="2"/>
              <a:buChar char="q"/>
            </a:pPr>
            <a:r>
              <a:rPr lang="en-US" altLang="en-US" dirty="0"/>
              <a:t>Multitasking</a:t>
            </a:r>
          </a:p>
          <a:p>
            <a:pPr>
              <a:buFont typeface="Wingdings" panose="05000000000000000000" pitchFamily="2" charset="2"/>
              <a:buChar char="q"/>
            </a:pPr>
            <a:r>
              <a:rPr lang="en-US" altLang="en-US" dirty="0"/>
              <a:t>User login -&gt; invoke user</a:t>
            </a:r>
            <a:r>
              <a:rPr lang="ja-JP" altLang="en-US" dirty="0"/>
              <a:t>’</a:t>
            </a:r>
            <a:r>
              <a:rPr lang="en-US" altLang="ja-JP" dirty="0"/>
              <a:t>s choice of shell</a:t>
            </a:r>
          </a:p>
          <a:p>
            <a:pPr>
              <a:buFont typeface="Wingdings" panose="05000000000000000000" pitchFamily="2" charset="2"/>
              <a:buChar char="q"/>
            </a:pPr>
            <a:r>
              <a:rPr lang="en-US" altLang="en-US" dirty="0"/>
              <a:t>Shell executes fork() system call to create process</a:t>
            </a:r>
          </a:p>
          <a:p>
            <a:pPr lvl="1">
              <a:buFont typeface="Wingdings" panose="05000000000000000000" pitchFamily="2" charset="2"/>
              <a:buChar char="§"/>
            </a:pPr>
            <a:r>
              <a:rPr lang="en-US" altLang="en-US" dirty="0"/>
              <a:t>Executes exec() to load program into process</a:t>
            </a:r>
          </a:p>
          <a:p>
            <a:pPr lvl="1">
              <a:buFont typeface="Wingdings" panose="05000000000000000000" pitchFamily="2" charset="2"/>
              <a:buChar char="§"/>
            </a:pPr>
            <a:r>
              <a:rPr lang="en-US" altLang="en-US" dirty="0"/>
              <a:t>Shell waits for process to terminate or continues with user commands</a:t>
            </a:r>
          </a:p>
          <a:p>
            <a:pPr>
              <a:buFont typeface="Wingdings" panose="05000000000000000000" pitchFamily="2" charset="2"/>
              <a:buChar char="q"/>
            </a:pPr>
            <a:r>
              <a:rPr lang="en-US" altLang="en-US" dirty="0"/>
              <a:t>Process exits with:</a:t>
            </a:r>
          </a:p>
          <a:p>
            <a:pPr lvl="1">
              <a:buFont typeface="Wingdings" panose="05000000000000000000" pitchFamily="2" charset="2"/>
              <a:buChar char="§"/>
            </a:pPr>
            <a:r>
              <a:rPr lang="en-US" altLang="en-US" dirty="0"/>
              <a:t> code = 0 – no error </a:t>
            </a:r>
          </a:p>
          <a:p>
            <a:pPr lvl="1">
              <a:buFont typeface="Wingdings" panose="05000000000000000000" pitchFamily="2" charset="2"/>
              <a:buChar char="§"/>
            </a:pPr>
            <a:r>
              <a:rPr lang="en-US" altLang="en-US" dirty="0"/>
              <a:t> code &gt; 0 – error code</a:t>
            </a:r>
          </a:p>
          <a:p>
            <a:endParaRPr lang="en-US" altLang="en-US" dirty="0"/>
          </a:p>
        </p:txBody>
      </p:sp>
      <p:pic>
        <p:nvPicPr>
          <p:cNvPr id="29700" name="Picture 3"/>
          <p:cNvPicPr>
            <a:picLocks noChangeAspect="1" noChangeArrowheads="1"/>
          </p:cNvPicPr>
          <p:nvPr/>
        </p:nvPicPr>
        <p:blipFill>
          <a:blip r:embed="rId2">
            <a:extLst>
              <a:ext uri="{28A0092B-C50C-407E-A947-70E740481C1C}">
                <a14:useLocalDpi xmlns:a14="http://schemas.microsoft.com/office/drawing/2010/main" val="0"/>
              </a:ext>
            </a:extLst>
          </a:blip>
          <a:srcRect l="31691" t="500" r="31691" b="500"/>
          <a:stretch>
            <a:fillRect/>
          </a:stretch>
        </p:blipFill>
        <p:spPr bwMode="auto">
          <a:xfrm>
            <a:off x="6146800" y="1163638"/>
            <a:ext cx="2305050" cy="4676775"/>
          </a:xfrm>
          <a:prstGeom prst="rect">
            <a:avLst/>
          </a:prstGeom>
          <a:noFill/>
          <a:ln w="38100" cmpd="dbl">
            <a:solidFill>
              <a:schemeClr val="bg1"/>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a:xfrm>
            <a:off x="457200" y="198438"/>
            <a:ext cx="8229600" cy="576262"/>
          </a:xfrm>
        </p:spPr>
        <p:txBody>
          <a:bodyPr/>
          <a:lstStyle/>
          <a:p>
            <a:pPr eaLnBrk="1" hangingPunct="1"/>
            <a:r>
              <a:rPr lang="en-US" altLang="en-US"/>
              <a:t>Types of System Calls</a:t>
            </a:r>
          </a:p>
        </p:txBody>
      </p:sp>
      <p:sp>
        <p:nvSpPr>
          <p:cNvPr id="23555" name="Rectangle 4"/>
          <p:cNvSpPr>
            <a:spLocks noGrp="1" noChangeArrowheads="1"/>
          </p:cNvSpPr>
          <p:nvPr>
            <p:ph type="body" idx="1"/>
          </p:nvPr>
        </p:nvSpPr>
        <p:spPr/>
        <p:txBody>
          <a:bodyPr/>
          <a:lstStyle/>
          <a:p>
            <a:pPr>
              <a:buFont typeface="Wingdings" panose="05000000000000000000" pitchFamily="2" charset="2"/>
              <a:buChar char="q"/>
            </a:pPr>
            <a:r>
              <a:rPr lang="en-US" altLang="en-US" dirty="0"/>
              <a:t>File management (applies to directories too, if supported in the OS)</a:t>
            </a:r>
          </a:p>
          <a:p>
            <a:pPr lvl="1">
              <a:buFont typeface="Wingdings" panose="05000000000000000000" pitchFamily="2" charset="2"/>
              <a:buChar char="q"/>
            </a:pPr>
            <a:r>
              <a:rPr lang="en-US" altLang="en-US" dirty="0"/>
              <a:t>create file, delete file</a:t>
            </a:r>
          </a:p>
          <a:p>
            <a:pPr lvl="1">
              <a:buFont typeface="Wingdings" panose="05000000000000000000" pitchFamily="2" charset="2"/>
              <a:buChar char="q"/>
            </a:pPr>
            <a:r>
              <a:rPr lang="en-US" altLang="en-US" dirty="0"/>
              <a:t>open, close file</a:t>
            </a:r>
          </a:p>
          <a:p>
            <a:pPr lvl="1">
              <a:buFont typeface="Wingdings" panose="05000000000000000000" pitchFamily="2" charset="2"/>
              <a:buChar char="q"/>
            </a:pPr>
            <a:r>
              <a:rPr lang="en-US" altLang="en-US" dirty="0"/>
              <a:t>read, write, reposition</a:t>
            </a:r>
          </a:p>
          <a:p>
            <a:pPr lvl="1">
              <a:buFont typeface="Wingdings" panose="05000000000000000000" pitchFamily="2" charset="2"/>
              <a:buChar char="q"/>
            </a:pPr>
            <a:r>
              <a:rPr lang="en-US" altLang="en-US" dirty="0"/>
              <a:t>get and set file attributes</a:t>
            </a:r>
          </a:p>
          <a:p>
            <a:pPr lvl="1">
              <a:buFont typeface="Wingdings" panose="05000000000000000000" pitchFamily="2" charset="2"/>
              <a:buChar char="q"/>
            </a:pPr>
            <a:r>
              <a:rPr lang="en-US" altLang="en-US" dirty="0"/>
              <a:t>Move copy</a:t>
            </a:r>
          </a:p>
          <a:p>
            <a:pPr>
              <a:buFont typeface="Wingdings" panose="05000000000000000000" pitchFamily="2" charset="2"/>
              <a:buChar char="q"/>
            </a:pPr>
            <a:r>
              <a:rPr lang="en-US" altLang="en-US" dirty="0"/>
              <a:t>Device management</a:t>
            </a:r>
          </a:p>
          <a:p>
            <a:pPr lvl="1">
              <a:buFont typeface="Wingdings" panose="05000000000000000000" pitchFamily="2" charset="2"/>
              <a:buChar char="q"/>
            </a:pPr>
            <a:r>
              <a:rPr lang="en-US" altLang="en-US" dirty="0"/>
              <a:t>request device, release device</a:t>
            </a:r>
          </a:p>
          <a:p>
            <a:pPr lvl="1">
              <a:buFont typeface="Wingdings" panose="05000000000000000000" pitchFamily="2" charset="2"/>
              <a:buChar char="q"/>
            </a:pPr>
            <a:r>
              <a:rPr lang="en-US" altLang="en-US" dirty="0"/>
              <a:t>read, write, reposition</a:t>
            </a:r>
          </a:p>
          <a:p>
            <a:pPr lvl="1">
              <a:buFont typeface="Wingdings" panose="05000000000000000000" pitchFamily="2" charset="2"/>
              <a:buChar char="q"/>
            </a:pPr>
            <a:r>
              <a:rPr lang="en-US" altLang="en-US" dirty="0"/>
              <a:t>get device attributes, set device attributes</a:t>
            </a:r>
          </a:p>
          <a:p>
            <a:pPr lvl="1">
              <a:buFont typeface="Wingdings" panose="05000000000000000000" pitchFamily="2" charset="2"/>
              <a:buChar char="q"/>
            </a:pPr>
            <a:r>
              <a:rPr lang="en-US" altLang="en-US" dirty="0"/>
              <a:t>logically attach or detach devices</a:t>
            </a:r>
          </a:p>
          <a:p>
            <a:pPr>
              <a:buFont typeface="Wingdings" panose="05000000000000000000" pitchFamily="2" charset="2"/>
              <a:buChar char="q"/>
            </a:pPr>
            <a:r>
              <a:rPr lang="en-US" altLang="en-US" dirty="0"/>
              <a:t>Sometimes devices and files are managed by the same set of system calls and the UI may allow them to appear similar to the user. </a:t>
            </a:r>
          </a:p>
          <a:p>
            <a:pPr lvl="1"/>
            <a:endParaRPr lang="en-US" altLang="en-US"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536575" y="198438"/>
            <a:ext cx="8229600" cy="576262"/>
          </a:xfrm>
        </p:spPr>
        <p:txBody>
          <a:bodyPr/>
          <a:lstStyle/>
          <a:p>
            <a:pPr eaLnBrk="1" hangingPunct="1"/>
            <a:r>
              <a:rPr lang="en-US" altLang="en-US"/>
              <a:t>Types of System Calls (Cont.)</a:t>
            </a:r>
          </a:p>
        </p:txBody>
      </p:sp>
      <p:sp>
        <p:nvSpPr>
          <p:cNvPr id="24579" name="Rectangle 4"/>
          <p:cNvSpPr>
            <a:spLocks noGrp="1" noChangeArrowheads="1"/>
          </p:cNvSpPr>
          <p:nvPr>
            <p:ph type="body" idx="1"/>
          </p:nvPr>
        </p:nvSpPr>
        <p:spPr>
          <a:xfrm>
            <a:off x="806450" y="1233488"/>
            <a:ext cx="7234238" cy="4530725"/>
          </a:xfrm>
        </p:spPr>
        <p:txBody>
          <a:bodyPr/>
          <a:lstStyle/>
          <a:p>
            <a:pPr>
              <a:buFont typeface="Wingdings" panose="05000000000000000000" pitchFamily="2" charset="2"/>
              <a:buChar char="q"/>
            </a:pPr>
            <a:r>
              <a:rPr lang="en-US" altLang="en-US" dirty="0"/>
              <a:t>Information maintenance</a:t>
            </a:r>
          </a:p>
          <a:p>
            <a:pPr lvl="1">
              <a:buFont typeface="Wingdings" panose="05000000000000000000" pitchFamily="2" charset="2"/>
              <a:buChar char="q"/>
            </a:pPr>
            <a:r>
              <a:rPr lang="en-US" altLang="en-US" dirty="0"/>
              <a:t>get time or date, set time or date</a:t>
            </a:r>
          </a:p>
          <a:p>
            <a:pPr lvl="1">
              <a:buFont typeface="Wingdings" panose="05000000000000000000" pitchFamily="2" charset="2"/>
              <a:buChar char="q"/>
            </a:pPr>
            <a:r>
              <a:rPr lang="en-US" altLang="en-US" dirty="0"/>
              <a:t>get system data, set system data</a:t>
            </a:r>
          </a:p>
          <a:p>
            <a:pPr lvl="1">
              <a:buFont typeface="Wingdings" panose="05000000000000000000" pitchFamily="2" charset="2"/>
              <a:buChar char="q"/>
            </a:pPr>
            <a:r>
              <a:rPr lang="en-US" altLang="en-US" dirty="0"/>
              <a:t>get and set process, file, or device attributes</a:t>
            </a:r>
          </a:p>
          <a:p>
            <a:pPr lvl="1">
              <a:buFont typeface="Wingdings" panose="05000000000000000000" pitchFamily="2" charset="2"/>
              <a:buChar char="q"/>
            </a:pPr>
            <a:r>
              <a:rPr lang="en-US" altLang="en-US" dirty="0"/>
              <a:t>Dump, single step mode (for debugging)</a:t>
            </a:r>
          </a:p>
          <a:p>
            <a:pPr lvl="1">
              <a:buFont typeface="Wingdings" panose="05000000000000000000" pitchFamily="2" charset="2"/>
              <a:buChar char="q"/>
            </a:pPr>
            <a:r>
              <a:rPr lang="en-US" altLang="en-US" dirty="0"/>
              <a:t>Program time profiles; Get/Reset Information on processes</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536575" y="198438"/>
            <a:ext cx="8229600" cy="576262"/>
          </a:xfrm>
        </p:spPr>
        <p:txBody>
          <a:bodyPr/>
          <a:lstStyle/>
          <a:p>
            <a:pPr eaLnBrk="1" hangingPunct="1"/>
            <a:r>
              <a:rPr lang="en-US" altLang="en-US"/>
              <a:t>Types of System Calls (Cont.)</a:t>
            </a:r>
          </a:p>
        </p:txBody>
      </p:sp>
      <p:sp>
        <p:nvSpPr>
          <p:cNvPr id="24579" name="Rectangle 4"/>
          <p:cNvSpPr>
            <a:spLocks noGrp="1" noChangeArrowheads="1"/>
          </p:cNvSpPr>
          <p:nvPr>
            <p:ph type="body" idx="1"/>
          </p:nvPr>
        </p:nvSpPr>
        <p:spPr>
          <a:xfrm>
            <a:off x="857913" y="1206192"/>
            <a:ext cx="7586923" cy="4530725"/>
          </a:xfrm>
        </p:spPr>
        <p:txBody>
          <a:bodyPr/>
          <a:lstStyle/>
          <a:p>
            <a:pPr>
              <a:buFont typeface="Wingdings" panose="05000000000000000000" pitchFamily="2" charset="2"/>
              <a:buChar char="q"/>
            </a:pPr>
            <a:r>
              <a:rPr lang="en-US" altLang="en-US" dirty="0"/>
              <a:t>Communications</a:t>
            </a:r>
          </a:p>
          <a:p>
            <a:pPr lvl="1">
              <a:buFont typeface="Wingdings" panose="05000000000000000000" pitchFamily="2" charset="2"/>
              <a:buChar char="q"/>
            </a:pPr>
            <a:r>
              <a:rPr lang="en-US" altLang="en-US" dirty="0"/>
              <a:t>create, delete communication connection</a:t>
            </a:r>
          </a:p>
          <a:p>
            <a:pPr lvl="2">
              <a:buFont typeface="Wingdings" panose="05000000000000000000" pitchFamily="2" charset="2"/>
              <a:buChar char="q"/>
            </a:pPr>
            <a:r>
              <a:rPr lang="en-US" altLang="en-US" dirty="0"/>
              <a:t>In </a:t>
            </a:r>
            <a:r>
              <a:rPr lang="en-US" altLang="en-US" b="1" dirty="0">
                <a:solidFill>
                  <a:srgbClr val="3366FF"/>
                </a:solidFill>
              </a:rPr>
              <a:t>Message-Passing model </a:t>
            </a:r>
            <a:r>
              <a:rPr lang="en-US" altLang="en-US" dirty="0"/>
              <a:t>send, receive messages </a:t>
            </a:r>
          </a:p>
          <a:p>
            <a:pPr lvl="3">
              <a:buFont typeface="Wingdings" panose="05000000000000000000" pitchFamily="2" charset="2"/>
              <a:buChar char="q"/>
            </a:pPr>
            <a:r>
              <a:rPr lang="en-US" altLang="en-US" b="1" dirty="0">
                <a:solidFill>
                  <a:srgbClr val="3366FF"/>
                </a:solidFill>
              </a:rPr>
              <a:t>host name, network id</a:t>
            </a:r>
            <a:r>
              <a:rPr lang="en-US" altLang="en-US" dirty="0"/>
              <a:t> (if on another computer) or</a:t>
            </a:r>
          </a:p>
          <a:p>
            <a:pPr lvl="3">
              <a:buFont typeface="Wingdings" panose="05000000000000000000" pitchFamily="2" charset="2"/>
              <a:buChar char="q"/>
            </a:pPr>
            <a:r>
              <a:rPr lang="en-US" altLang="en-US" b="1" dirty="0">
                <a:solidFill>
                  <a:srgbClr val="3366FF"/>
                </a:solidFill>
              </a:rPr>
              <a:t>process name </a:t>
            </a:r>
          </a:p>
          <a:p>
            <a:pPr lvl="3">
              <a:buFont typeface="Wingdings" panose="05000000000000000000" pitchFamily="2" charset="2"/>
              <a:buChar char="q"/>
            </a:pPr>
            <a:r>
              <a:rPr lang="en-US" altLang="en-US" dirty="0"/>
              <a:t>Originating process - </a:t>
            </a:r>
            <a:r>
              <a:rPr lang="en-US" altLang="en-US" b="1" dirty="0">
                <a:solidFill>
                  <a:srgbClr val="3366FF"/>
                </a:solidFill>
              </a:rPr>
              <a:t>client </a:t>
            </a:r>
            <a:r>
              <a:rPr lang="en-US" altLang="en-US" dirty="0"/>
              <a:t>to</a:t>
            </a:r>
            <a:r>
              <a:rPr lang="en-US" altLang="en-US" b="1" dirty="0">
                <a:solidFill>
                  <a:srgbClr val="3366FF"/>
                </a:solidFill>
              </a:rPr>
              <a:t> </a:t>
            </a:r>
            <a:r>
              <a:rPr lang="en-US" altLang="en-US" dirty="0"/>
              <a:t>Receiving process - </a:t>
            </a:r>
            <a:r>
              <a:rPr lang="en-US" altLang="en-US" b="1" dirty="0">
                <a:solidFill>
                  <a:srgbClr val="3366FF"/>
                </a:solidFill>
              </a:rPr>
              <a:t>server</a:t>
            </a:r>
          </a:p>
          <a:p>
            <a:pPr lvl="2">
              <a:buFont typeface="Wingdings" panose="05000000000000000000" pitchFamily="2" charset="2"/>
              <a:buChar char="q"/>
            </a:pPr>
            <a:r>
              <a:rPr lang="en-US" altLang="en-US" dirty="0"/>
              <a:t>In</a:t>
            </a:r>
            <a:r>
              <a:rPr lang="en-US" altLang="en-US" b="1" dirty="0"/>
              <a:t> </a:t>
            </a:r>
            <a:r>
              <a:rPr lang="en-US" altLang="en-US" b="1" dirty="0">
                <a:solidFill>
                  <a:srgbClr val="3366FF"/>
                </a:solidFill>
              </a:rPr>
              <a:t>Shared-memory model </a:t>
            </a:r>
            <a:r>
              <a:rPr lang="en-US" altLang="en-US" dirty="0"/>
              <a:t>create and gain access to memory regions owned by other processes</a:t>
            </a:r>
          </a:p>
          <a:p>
            <a:pPr lvl="3">
              <a:buFont typeface="Wingdings" panose="05000000000000000000" pitchFamily="2" charset="2"/>
              <a:buChar char="q"/>
            </a:pPr>
            <a:r>
              <a:rPr lang="en-US" altLang="en-US" dirty="0"/>
              <a:t>Better for high data volume</a:t>
            </a:r>
          </a:p>
          <a:p>
            <a:pPr lvl="3">
              <a:buFont typeface="Wingdings" panose="05000000000000000000" pitchFamily="2" charset="2"/>
              <a:buChar char="q"/>
            </a:pPr>
            <a:r>
              <a:rPr lang="en-US" altLang="en-US" dirty="0"/>
              <a:t>Maximum data transfer speed and convenience</a:t>
            </a:r>
          </a:p>
          <a:p>
            <a:pPr lvl="3">
              <a:buFont typeface="Wingdings" panose="05000000000000000000" pitchFamily="2" charset="2"/>
              <a:buChar char="q"/>
            </a:pPr>
            <a:r>
              <a:rPr lang="en-US" altLang="en-US" dirty="0"/>
              <a:t>Requires protocol to prevent simultaneous writes</a:t>
            </a:r>
          </a:p>
          <a:p>
            <a:pPr marL="457200" lvl="1" indent="0">
              <a:buNone/>
            </a:pPr>
            <a:endParaRPr lang="en-US" altLang="en-US" dirty="0"/>
          </a:p>
        </p:txBody>
      </p:sp>
      <p:sp>
        <p:nvSpPr>
          <p:cNvPr id="2" name="Left Brace 1"/>
          <p:cNvSpPr/>
          <p:nvPr/>
        </p:nvSpPr>
        <p:spPr bwMode="auto">
          <a:xfrm>
            <a:off x="1501252" y="2183643"/>
            <a:ext cx="269874" cy="1187355"/>
          </a:xfrm>
          <a:prstGeom prst="leftBrace">
            <a:avLst/>
          </a:prstGeom>
          <a:noFill/>
          <a:ln w="9525" cap="flat" cmpd="sng" algn="ctr">
            <a:solidFill>
              <a:srgbClr val="0070C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Verdana" charset="0"/>
            </a:endParaRPr>
          </a:p>
        </p:txBody>
      </p:sp>
      <p:sp>
        <p:nvSpPr>
          <p:cNvPr id="3" name="TextBox 2"/>
          <p:cNvSpPr txBox="1"/>
          <p:nvPr/>
        </p:nvSpPr>
        <p:spPr>
          <a:xfrm>
            <a:off x="536575" y="2442949"/>
            <a:ext cx="991972" cy="738664"/>
          </a:xfrm>
          <a:prstGeom prst="rect">
            <a:avLst/>
          </a:prstGeom>
          <a:noFill/>
        </p:spPr>
        <p:txBody>
          <a:bodyPr wrap="square" rtlCol="0">
            <a:spAutoFit/>
          </a:bodyPr>
          <a:lstStyle/>
          <a:p>
            <a:pPr algn="r"/>
            <a:r>
              <a:rPr lang="en-US" sz="1400" dirty="0">
                <a:solidFill>
                  <a:srgbClr val="0070C0"/>
                </a:solidFill>
              </a:rPr>
              <a:t>For low data volume</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a:xfrm>
            <a:off x="504825" y="198438"/>
            <a:ext cx="8229600" cy="576262"/>
          </a:xfrm>
        </p:spPr>
        <p:txBody>
          <a:bodyPr/>
          <a:lstStyle/>
          <a:p>
            <a:pPr eaLnBrk="1" hangingPunct="1"/>
            <a:r>
              <a:rPr lang="en-US" altLang="en-US"/>
              <a:t>Types of System Calls (Cont.)</a:t>
            </a:r>
          </a:p>
        </p:txBody>
      </p:sp>
      <p:sp>
        <p:nvSpPr>
          <p:cNvPr id="25603" name="Rectangle 4"/>
          <p:cNvSpPr>
            <a:spLocks noGrp="1" noChangeArrowheads="1"/>
          </p:cNvSpPr>
          <p:nvPr>
            <p:ph type="body" idx="1"/>
          </p:nvPr>
        </p:nvSpPr>
        <p:spPr/>
        <p:txBody>
          <a:bodyPr/>
          <a:lstStyle/>
          <a:p>
            <a:pPr>
              <a:buFont typeface="Wingdings" panose="05000000000000000000" pitchFamily="2" charset="2"/>
              <a:buChar char="q"/>
            </a:pPr>
            <a:r>
              <a:rPr lang="en-US" altLang="en-US" dirty="0"/>
              <a:t>Protection</a:t>
            </a:r>
          </a:p>
          <a:p>
            <a:pPr lvl="1">
              <a:buFont typeface="Wingdings" panose="05000000000000000000" pitchFamily="2" charset="2"/>
              <a:buChar char="q"/>
            </a:pPr>
            <a:r>
              <a:rPr lang="en-US" altLang="en-US" dirty="0"/>
              <a:t>Control access to resources</a:t>
            </a:r>
          </a:p>
          <a:p>
            <a:pPr lvl="2">
              <a:buFont typeface="Wingdings" panose="05000000000000000000" pitchFamily="2" charset="2"/>
              <a:buChar char="q"/>
            </a:pPr>
            <a:r>
              <a:rPr lang="en-US" altLang="en-US" dirty="0"/>
              <a:t>Now that all devices are connected, protection issues apply universally to all devices, not just multiprogrammed systems</a:t>
            </a:r>
          </a:p>
          <a:p>
            <a:pPr lvl="1">
              <a:buFont typeface="Wingdings" panose="05000000000000000000" pitchFamily="2" charset="2"/>
              <a:buChar char="q"/>
            </a:pPr>
            <a:r>
              <a:rPr lang="en-US" altLang="en-US" dirty="0"/>
              <a:t>Get and set permissions of files and disks</a:t>
            </a:r>
          </a:p>
          <a:p>
            <a:pPr lvl="1">
              <a:buFont typeface="Wingdings" panose="05000000000000000000" pitchFamily="2" charset="2"/>
              <a:buChar char="q"/>
            </a:pPr>
            <a:r>
              <a:rPr lang="en-US" altLang="en-US" dirty="0"/>
              <a:t>Allow and deny user access</a:t>
            </a:r>
          </a:p>
          <a:p>
            <a:pPr lvl="1"/>
            <a:endParaRPr lang="en-US" altLang="en-US"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a:xfrm>
            <a:off x="457200" y="152400"/>
            <a:ext cx="8229600" cy="576263"/>
          </a:xfrm>
        </p:spPr>
        <p:txBody>
          <a:bodyPr/>
          <a:lstStyle/>
          <a:p>
            <a:pPr eaLnBrk="1" hangingPunct="1"/>
            <a:r>
              <a:rPr lang="en-US" altLang="en-US" dirty="0"/>
              <a:t>System Programs (2.5)</a:t>
            </a:r>
          </a:p>
        </p:txBody>
      </p:sp>
      <p:sp>
        <p:nvSpPr>
          <p:cNvPr id="30723" name="Rectangle 3"/>
          <p:cNvSpPr>
            <a:spLocks noGrp="1" noChangeArrowheads="1"/>
          </p:cNvSpPr>
          <p:nvPr>
            <p:ph type="body" idx="1"/>
          </p:nvPr>
        </p:nvSpPr>
        <p:spPr>
          <a:xfrm>
            <a:off x="881063" y="1122363"/>
            <a:ext cx="7326312" cy="4683125"/>
          </a:xfrm>
        </p:spPr>
        <p:txBody>
          <a:bodyPr/>
          <a:lstStyle/>
          <a:p>
            <a:pPr marL="0" indent="0">
              <a:buNone/>
            </a:pPr>
            <a:r>
              <a:rPr lang="en-US" altLang="en-US" dirty="0"/>
              <a:t>System programs (AKA Utilities) provide a convenient environment for program development and execution.  They can be divided into:</a:t>
            </a:r>
          </a:p>
          <a:p>
            <a:pPr>
              <a:buFont typeface="Wingdings" panose="05000000000000000000" pitchFamily="2" charset="2"/>
              <a:buChar char="q"/>
            </a:pPr>
            <a:r>
              <a:rPr lang="en-US" altLang="en-US" dirty="0"/>
              <a:t>File and Directory manipulation </a:t>
            </a:r>
          </a:p>
          <a:p>
            <a:pPr>
              <a:buFont typeface="Wingdings" panose="05000000000000000000" pitchFamily="2" charset="2"/>
              <a:buChar char="q"/>
            </a:pPr>
            <a:r>
              <a:rPr lang="en-US" altLang="en-US" dirty="0"/>
              <a:t>Status information (sometimes stored in a registry)</a:t>
            </a:r>
          </a:p>
          <a:p>
            <a:pPr>
              <a:buFont typeface="Wingdings" panose="05000000000000000000" pitchFamily="2" charset="2"/>
              <a:buChar char="q"/>
            </a:pPr>
            <a:r>
              <a:rPr lang="en-US" altLang="en-US" dirty="0"/>
              <a:t>File modification – text editors; search; text manipulation</a:t>
            </a:r>
          </a:p>
          <a:p>
            <a:pPr>
              <a:buFont typeface="Wingdings" panose="05000000000000000000" pitchFamily="2" charset="2"/>
              <a:buChar char="q"/>
            </a:pPr>
            <a:r>
              <a:rPr lang="en-US" altLang="en-US" dirty="0"/>
              <a:t>Programming language support – compilers, interpreters, assemblers, debuggers</a:t>
            </a:r>
          </a:p>
          <a:p>
            <a:pPr>
              <a:buFont typeface="Wingdings" panose="05000000000000000000" pitchFamily="2" charset="2"/>
              <a:buChar char="q"/>
            </a:pPr>
            <a:r>
              <a:rPr lang="en-US" altLang="en-US" dirty="0"/>
              <a:t>Program loading and execution - (absolute, relocatable, linkage editors, overlay loaders)</a:t>
            </a:r>
          </a:p>
          <a:p>
            <a:pPr>
              <a:buFont typeface="Wingdings" panose="05000000000000000000" pitchFamily="2" charset="2"/>
              <a:buChar char="q"/>
            </a:pPr>
            <a:r>
              <a:rPr lang="en-US" altLang="en-US" dirty="0"/>
              <a:t>Communications - virtual connections – process, user, system)</a:t>
            </a:r>
            <a:br>
              <a:rPr lang="en-US" altLang="en-US" dirty="0"/>
            </a:br>
            <a:r>
              <a:rPr lang="en-US" altLang="en-US" dirty="0"/>
              <a:t>messaging, email, remote login, web browsing, file transfer</a:t>
            </a:r>
          </a:p>
          <a:p>
            <a:pPr>
              <a:buFont typeface="Wingdings" panose="05000000000000000000" pitchFamily="2" charset="2"/>
              <a:buChar char="q"/>
            </a:pPr>
            <a:r>
              <a:rPr lang="en-US" altLang="en-US" dirty="0"/>
              <a:t>Background services</a:t>
            </a:r>
          </a:p>
          <a:p>
            <a:pPr>
              <a:buFont typeface="Wingdings" panose="05000000000000000000" pitchFamily="2" charset="2"/>
              <a:buChar char="q"/>
            </a:pPr>
            <a:r>
              <a:rPr lang="en-US" altLang="en-US" dirty="0"/>
              <a:t>Application programs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pPr eaLnBrk="1" hangingPunct="1"/>
            <a:r>
              <a:rPr lang="en-US" altLang="en-US"/>
              <a:t>Objectives</a:t>
            </a:r>
          </a:p>
        </p:txBody>
      </p:sp>
      <p:sp>
        <p:nvSpPr>
          <p:cNvPr id="5123" name="Rectangle 3"/>
          <p:cNvSpPr>
            <a:spLocks noGrp="1" noChangeArrowheads="1"/>
          </p:cNvSpPr>
          <p:nvPr>
            <p:ph type="body" idx="1"/>
          </p:nvPr>
        </p:nvSpPr>
        <p:spPr>
          <a:xfrm>
            <a:off x="806450" y="1233488"/>
            <a:ext cx="7258258" cy="4530725"/>
          </a:xfrm>
        </p:spPr>
        <p:txBody>
          <a:bodyPr/>
          <a:lstStyle/>
          <a:p>
            <a:pPr>
              <a:buFont typeface="Wingdings" panose="05000000000000000000" pitchFamily="2" charset="2"/>
              <a:buChar char="q"/>
            </a:pPr>
            <a:r>
              <a:rPr lang="en-US" altLang="en-US" dirty="0"/>
              <a:t>To describe the services an operating system provides to users, processes, and other systems</a:t>
            </a:r>
          </a:p>
          <a:p>
            <a:pPr>
              <a:buFont typeface="Wingdings" panose="05000000000000000000" pitchFamily="2" charset="2"/>
              <a:buChar char="q"/>
            </a:pPr>
            <a:r>
              <a:rPr lang="en-US" altLang="en-US" dirty="0"/>
              <a:t>To discuss the various ways of structuring an operating system</a:t>
            </a:r>
          </a:p>
          <a:p>
            <a:pPr>
              <a:buFont typeface="Wingdings" panose="05000000000000000000" pitchFamily="2" charset="2"/>
              <a:buChar char="q"/>
            </a:pPr>
            <a:r>
              <a:rPr lang="en-US" altLang="en-US" dirty="0"/>
              <a:t>To explain how operating systems are installed and customized and how they boot</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a:xfrm>
            <a:off x="1019175" y="198438"/>
            <a:ext cx="7667625" cy="576262"/>
          </a:xfrm>
        </p:spPr>
        <p:txBody>
          <a:bodyPr/>
          <a:lstStyle/>
          <a:p>
            <a:pPr eaLnBrk="1" hangingPunct="1"/>
            <a:r>
              <a:rPr lang="en-US" altLang="en-US"/>
              <a:t>System Programs (Cont.)</a:t>
            </a:r>
          </a:p>
        </p:txBody>
      </p:sp>
      <p:sp>
        <p:nvSpPr>
          <p:cNvPr id="33795" name="Rectangle 3"/>
          <p:cNvSpPr>
            <a:spLocks noGrp="1" noChangeArrowheads="1"/>
          </p:cNvSpPr>
          <p:nvPr>
            <p:ph type="body" idx="1"/>
          </p:nvPr>
        </p:nvSpPr>
        <p:spPr>
          <a:xfrm>
            <a:off x="806450" y="1108075"/>
            <a:ext cx="7675563" cy="5187950"/>
          </a:xfrm>
        </p:spPr>
        <p:txBody>
          <a:bodyPr/>
          <a:lstStyle/>
          <a:p>
            <a:pPr>
              <a:lnSpc>
                <a:spcPct val="90000"/>
              </a:lnSpc>
              <a:buFont typeface="Wingdings" panose="05000000000000000000" pitchFamily="2" charset="2"/>
              <a:buChar char="q"/>
            </a:pPr>
            <a:r>
              <a:rPr lang="en-US" altLang="en-US" b="1" dirty="0"/>
              <a:t>Background Services</a:t>
            </a:r>
          </a:p>
          <a:p>
            <a:pPr lvl="1">
              <a:lnSpc>
                <a:spcPct val="90000"/>
              </a:lnSpc>
              <a:buFont typeface="Wingdings" panose="05000000000000000000" pitchFamily="2" charset="2"/>
              <a:buChar char="q"/>
            </a:pPr>
            <a:r>
              <a:rPr lang="en-US" altLang="en-US" dirty="0"/>
              <a:t>Launch at boot time</a:t>
            </a:r>
          </a:p>
          <a:p>
            <a:pPr lvl="2">
              <a:lnSpc>
                <a:spcPct val="90000"/>
              </a:lnSpc>
              <a:buFont typeface="Wingdings" panose="05000000000000000000" pitchFamily="2" charset="2"/>
              <a:buChar char="q"/>
            </a:pPr>
            <a:r>
              <a:rPr lang="en-US" altLang="en-US" dirty="0"/>
              <a:t>Some for system startup, then terminate</a:t>
            </a:r>
          </a:p>
          <a:p>
            <a:pPr lvl="2">
              <a:lnSpc>
                <a:spcPct val="90000"/>
              </a:lnSpc>
              <a:buFont typeface="Wingdings" panose="05000000000000000000" pitchFamily="2" charset="2"/>
              <a:buChar char="q"/>
            </a:pPr>
            <a:r>
              <a:rPr lang="en-US" altLang="en-US" dirty="0"/>
              <a:t>Some from system boot to shutdown</a:t>
            </a:r>
          </a:p>
          <a:p>
            <a:pPr lvl="1">
              <a:lnSpc>
                <a:spcPct val="90000"/>
              </a:lnSpc>
              <a:buFont typeface="Wingdings" panose="05000000000000000000" pitchFamily="2" charset="2"/>
              <a:buChar char="q"/>
            </a:pPr>
            <a:r>
              <a:rPr lang="en-US" altLang="en-US" dirty="0"/>
              <a:t>Provide facilities like disk checking, process scheduling, error logging, printing</a:t>
            </a:r>
          </a:p>
          <a:p>
            <a:pPr lvl="1">
              <a:lnSpc>
                <a:spcPct val="90000"/>
              </a:lnSpc>
              <a:buFont typeface="Wingdings" panose="05000000000000000000" pitchFamily="2" charset="2"/>
              <a:buChar char="q"/>
            </a:pPr>
            <a:r>
              <a:rPr lang="en-US" altLang="en-US" dirty="0"/>
              <a:t>Run in user context not kernel context</a:t>
            </a:r>
          </a:p>
          <a:p>
            <a:pPr lvl="1">
              <a:lnSpc>
                <a:spcPct val="90000"/>
              </a:lnSpc>
              <a:buFont typeface="Wingdings" panose="05000000000000000000" pitchFamily="2" charset="2"/>
              <a:buChar char="q"/>
            </a:pPr>
            <a:r>
              <a:rPr lang="en-US" altLang="en-US" dirty="0"/>
              <a:t>Known as </a:t>
            </a:r>
            <a:r>
              <a:rPr lang="en-US" altLang="en-US" b="1" dirty="0">
                <a:solidFill>
                  <a:srgbClr val="3366FF"/>
                </a:solidFill>
              </a:rPr>
              <a:t>services</a:t>
            </a:r>
            <a:r>
              <a:rPr lang="en-US" altLang="en-US" dirty="0"/>
              <a:t>, </a:t>
            </a:r>
            <a:r>
              <a:rPr lang="en-US" altLang="en-US" b="1" dirty="0">
                <a:solidFill>
                  <a:srgbClr val="3366FF"/>
                </a:solidFill>
              </a:rPr>
              <a:t>subsystems</a:t>
            </a:r>
            <a:r>
              <a:rPr lang="en-US" altLang="en-US" dirty="0"/>
              <a:t>, </a:t>
            </a:r>
            <a:r>
              <a:rPr lang="en-US" altLang="en-US" b="1" dirty="0">
                <a:solidFill>
                  <a:srgbClr val="3366FF"/>
                </a:solidFill>
              </a:rPr>
              <a:t>daemons</a:t>
            </a:r>
            <a:r>
              <a:rPr lang="en-US" altLang="en-US" dirty="0"/>
              <a:t> </a:t>
            </a:r>
            <a:endParaRPr lang="en-US" altLang="en-US" b="1" dirty="0"/>
          </a:p>
          <a:p>
            <a:pPr lvl="1">
              <a:lnSpc>
                <a:spcPct val="90000"/>
              </a:lnSpc>
              <a:buFont typeface="Wingdings" panose="05000000000000000000" pitchFamily="2" charset="2"/>
              <a:buChar char="q"/>
            </a:pPr>
            <a:endParaRPr lang="en-US" altLang="en-US" sz="800" dirty="0"/>
          </a:p>
          <a:p>
            <a:pPr>
              <a:lnSpc>
                <a:spcPct val="90000"/>
              </a:lnSpc>
              <a:buFont typeface="Wingdings" panose="05000000000000000000" pitchFamily="2" charset="2"/>
              <a:buChar char="q"/>
            </a:pPr>
            <a:r>
              <a:rPr lang="en-US" altLang="en-US" b="1" dirty="0"/>
              <a:t>Application programs</a:t>
            </a:r>
          </a:p>
          <a:p>
            <a:pPr lvl="1">
              <a:lnSpc>
                <a:spcPct val="90000"/>
              </a:lnSpc>
              <a:buFont typeface="Wingdings" panose="05000000000000000000" pitchFamily="2" charset="2"/>
              <a:buChar char="q"/>
            </a:pPr>
            <a:r>
              <a:rPr lang="en-US" altLang="en-US" dirty="0"/>
              <a:t>Don’t pertain to system</a:t>
            </a:r>
          </a:p>
          <a:p>
            <a:pPr lvl="1">
              <a:lnSpc>
                <a:spcPct val="90000"/>
              </a:lnSpc>
              <a:buFont typeface="Wingdings" panose="05000000000000000000" pitchFamily="2" charset="2"/>
              <a:buChar char="q"/>
            </a:pPr>
            <a:r>
              <a:rPr lang="en-US" altLang="en-US" dirty="0"/>
              <a:t>Run by users</a:t>
            </a:r>
          </a:p>
          <a:p>
            <a:pPr lvl="1">
              <a:lnSpc>
                <a:spcPct val="90000"/>
              </a:lnSpc>
              <a:buFont typeface="Wingdings" panose="05000000000000000000" pitchFamily="2" charset="2"/>
              <a:buChar char="q"/>
            </a:pPr>
            <a:r>
              <a:rPr lang="en-US" altLang="en-US" dirty="0"/>
              <a:t>Not typically considered part of OS</a:t>
            </a:r>
          </a:p>
          <a:p>
            <a:pPr lvl="1">
              <a:lnSpc>
                <a:spcPct val="90000"/>
              </a:lnSpc>
              <a:buFont typeface="Wingdings" panose="05000000000000000000" pitchFamily="2" charset="2"/>
              <a:buChar char="q"/>
            </a:pPr>
            <a:r>
              <a:rPr lang="en-US" altLang="en-US" dirty="0"/>
              <a:t>Launched by command line, mouse click, finger poke</a:t>
            </a:r>
          </a:p>
          <a:p>
            <a:pPr lvl="1">
              <a:lnSpc>
                <a:spcPct val="90000"/>
              </a:lnSpc>
              <a:buFont typeface="Wingdings" panose="05000000000000000000" pitchFamily="2" charset="2"/>
              <a:buChar char="q"/>
            </a:pPr>
            <a:r>
              <a:rPr lang="en-US" altLang="en-US" dirty="0"/>
              <a:t>Includes Web Browsers, word processors, text formatters, spreadsheets, database systems, compilers, plotters, statistical analysis, and games</a:t>
            </a:r>
          </a:p>
        </p:txBody>
      </p:sp>
      <p:sp>
        <p:nvSpPr>
          <p:cNvPr id="2" name="Oval 1"/>
          <p:cNvSpPr/>
          <p:nvPr/>
        </p:nvSpPr>
        <p:spPr bwMode="auto">
          <a:xfrm>
            <a:off x="381000" y="6389914"/>
            <a:ext cx="261257" cy="163286"/>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Verdana" charset="0"/>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34818" name="Rectangle 1026"/>
          <p:cNvSpPr>
            <a:spLocks noGrp="1" noChangeArrowheads="1"/>
          </p:cNvSpPr>
          <p:nvPr>
            <p:ph type="title"/>
          </p:nvPr>
        </p:nvSpPr>
        <p:spPr>
          <a:xfrm>
            <a:off x="1079500" y="65088"/>
            <a:ext cx="7712075" cy="576262"/>
          </a:xfrm>
        </p:spPr>
        <p:txBody>
          <a:bodyPr/>
          <a:lstStyle/>
          <a:p>
            <a:pPr eaLnBrk="1" hangingPunct="1"/>
            <a:r>
              <a:rPr lang="en-US" altLang="en-US" sz="2400"/>
              <a:t>Operating System Design and Implementation</a:t>
            </a:r>
          </a:p>
        </p:txBody>
      </p:sp>
      <p:sp>
        <p:nvSpPr>
          <p:cNvPr id="34819" name="Rectangle 1027"/>
          <p:cNvSpPr>
            <a:spLocks noGrp="1" noChangeArrowheads="1"/>
          </p:cNvSpPr>
          <p:nvPr>
            <p:ph idx="1"/>
          </p:nvPr>
        </p:nvSpPr>
        <p:spPr>
          <a:xfrm>
            <a:off x="838200" y="1108075"/>
            <a:ext cx="7375525" cy="5006975"/>
          </a:xfrm>
        </p:spPr>
        <p:txBody>
          <a:bodyPr/>
          <a:lstStyle/>
          <a:p>
            <a:r>
              <a:rPr lang="en-US" altLang="en-US"/>
              <a:t>Design and Implementation of OS not </a:t>
            </a:r>
            <a:r>
              <a:rPr lang="ja-JP" altLang="en-US"/>
              <a:t>“</a:t>
            </a:r>
            <a:r>
              <a:rPr lang="en-US" altLang="ja-JP"/>
              <a:t>solvable</a:t>
            </a:r>
            <a:r>
              <a:rPr lang="ja-JP" altLang="en-US"/>
              <a:t>”</a:t>
            </a:r>
            <a:r>
              <a:rPr lang="en-US" altLang="ja-JP"/>
              <a:t>, but some approaches have proven successful</a:t>
            </a:r>
          </a:p>
          <a:p>
            <a:endParaRPr lang="en-US" altLang="en-US" sz="800"/>
          </a:p>
          <a:p>
            <a:r>
              <a:rPr lang="en-US" altLang="en-US"/>
              <a:t>Internal structure of different Operating Systems  can vary widely</a:t>
            </a:r>
          </a:p>
          <a:p>
            <a:endParaRPr lang="en-US" altLang="en-US" sz="800"/>
          </a:p>
          <a:p>
            <a:r>
              <a:rPr lang="en-US" altLang="en-US"/>
              <a:t>Start the design by defining goals and specifications </a:t>
            </a:r>
          </a:p>
          <a:p>
            <a:endParaRPr lang="en-US" altLang="en-US" sz="800"/>
          </a:p>
          <a:p>
            <a:r>
              <a:rPr lang="en-US" altLang="en-US"/>
              <a:t>Affected by choice of hardware, type of system</a:t>
            </a:r>
          </a:p>
          <a:p>
            <a:endParaRPr lang="en-US" altLang="en-US" sz="800"/>
          </a:p>
          <a:p>
            <a:r>
              <a:rPr lang="en-US" altLang="en-US" b="1">
                <a:solidFill>
                  <a:srgbClr val="3366FF"/>
                </a:solidFill>
              </a:rPr>
              <a:t>User </a:t>
            </a:r>
            <a:r>
              <a:rPr lang="en-US" altLang="en-US"/>
              <a:t>goals and </a:t>
            </a:r>
            <a:r>
              <a:rPr lang="en-US" altLang="en-US" b="1">
                <a:solidFill>
                  <a:srgbClr val="3366FF"/>
                </a:solidFill>
              </a:rPr>
              <a:t>System </a:t>
            </a:r>
            <a:r>
              <a:rPr lang="en-US" altLang="en-US"/>
              <a:t>goals</a:t>
            </a:r>
          </a:p>
          <a:p>
            <a:pPr lvl="1"/>
            <a:r>
              <a:rPr lang="en-US" altLang="en-US"/>
              <a:t>User goals – operating system should be convenient to use, easy to learn, reliable, safe, and fast</a:t>
            </a:r>
          </a:p>
          <a:p>
            <a:pPr lvl="1"/>
            <a:r>
              <a:rPr lang="en-US" altLang="en-US"/>
              <a:t>System goals – operating system should be easy to design, implement, and maintain, as well as flexible, reliable, error-free, and efficient</a:t>
            </a:r>
          </a:p>
        </p:txBody>
      </p:sp>
    </p:spTree>
  </p:cSld>
  <p:clrMapOvr>
    <a:overrideClrMapping bg1="lt1" tx1="dk1" bg2="lt2" tx2="dk2" accent1="accent1" accent2="accent2" accent3="accent3" accent4="accent4" accent5="accent5" accent6="accent6" hlink="hlink" folHlink="folHlink"/>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a:xfrm>
            <a:off x="1069975" y="106363"/>
            <a:ext cx="8229600" cy="576262"/>
          </a:xfrm>
        </p:spPr>
        <p:txBody>
          <a:bodyPr/>
          <a:lstStyle/>
          <a:p>
            <a:pPr eaLnBrk="1" hangingPunct="1"/>
            <a:r>
              <a:rPr lang="en-US" altLang="en-US" sz="2400"/>
              <a:t>Operating System Design and Implementation (Cont.)</a:t>
            </a:r>
          </a:p>
        </p:txBody>
      </p:sp>
      <p:sp>
        <p:nvSpPr>
          <p:cNvPr id="35843" name="Rectangle 3"/>
          <p:cNvSpPr>
            <a:spLocks noGrp="1" noChangeArrowheads="1"/>
          </p:cNvSpPr>
          <p:nvPr>
            <p:ph type="body" idx="1"/>
          </p:nvPr>
        </p:nvSpPr>
        <p:spPr>
          <a:xfrm>
            <a:off x="917575" y="1076325"/>
            <a:ext cx="6965950" cy="4530725"/>
          </a:xfrm>
        </p:spPr>
        <p:txBody>
          <a:bodyPr/>
          <a:lstStyle/>
          <a:p>
            <a:r>
              <a:rPr lang="en-US" altLang="en-US"/>
              <a:t>Important principle to separate</a:t>
            </a:r>
          </a:p>
          <a:p>
            <a:pPr>
              <a:buFont typeface="Monotype Sorts" pitchFamily="-84" charset="2"/>
              <a:buNone/>
            </a:pPr>
            <a:r>
              <a:rPr lang="en-US" altLang="en-US" b="1"/>
              <a:t>	</a:t>
            </a:r>
            <a:r>
              <a:rPr lang="en-US" altLang="en-US" b="1">
                <a:solidFill>
                  <a:srgbClr val="3366FF"/>
                </a:solidFill>
              </a:rPr>
              <a:t>Policy</a:t>
            </a:r>
            <a:r>
              <a:rPr lang="en-US" altLang="en-US" b="1"/>
              <a:t>:   </a:t>
            </a:r>
            <a:r>
              <a:rPr lang="en-US" altLang="en-US" b="1" i="1"/>
              <a:t>What</a:t>
            </a:r>
            <a:r>
              <a:rPr lang="en-US" altLang="en-US"/>
              <a:t> will be done?</a:t>
            </a:r>
            <a:r>
              <a:rPr lang="en-US" altLang="en-US" b="1"/>
              <a:t> </a:t>
            </a:r>
            <a:br>
              <a:rPr lang="en-US" altLang="en-US" b="1"/>
            </a:br>
            <a:r>
              <a:rPr lang="en-US" altLang="en-US" b="1">
                <a:solidFill>
                  <a:srgbClr val="3366FF"/>
                </a:solidFill>
              </a:rPr>
              <a:t>Mechanism</a:t>
            </a:r>
            <a:r>
              <a:rPr lang="en-US" altLang="en-US" b="1"/>
              <a:t>:  </a:t>
            </a:r>
            <a:r>
              <a:rPr lang="en-US" altLang="en-US" b="1" i="1"/>
              <a:t>How</a:t>
            </a:r>
            <a:r>
              <a:rPr lang="en-US" altLang="en-US"/>
              <a:t> to do it?</a:t>
            </a:r>
          </a:p>
          <a:p>
            <a:r>
              <a:rPr lang="en-US" altLang="en-US"/>
              <a:t>Mechanisms determine how to do something, policies decide what will be done</a:t>
            </a:r>
          </a:p>
          <a:p>
            <a:r>
              <a:rPr lang="en-US" altLang="en-US"/>
              <a:t>The separation of policy from mechanism is a very important principle, it allows maximum flexibility if policy decisions are to be changed later (example – timer)</a:t>
            </a:r>
          </a:p>
          <a:p>
            <a:r>
              <a:rPr lang="en-US" altLang="en-US"/>
              <a:t>Specifying and designing an OS is highly creative task of </a:t>
            </a:r>
            <a:r>
              <a:rPr lang="en-US" altLang="en-US" b="1">
                <a:solidFill>
                  <a:srgbClr val="3366FF"/>
                </a:solidFill>
              </a:rPr>
              <a:t>software engineering</a:t>
            </a:r>
          </a:p>
          <a:p>
            <a:pPr>
              <a:buFont typeface="Monotype Sorts" pitchFamily="-84" charset="2"/>
              <a:buNone/>
            </a:pPr>
            <a:endParaRPr lang="en-US" altLang="en-US"/>
          </a:p>
          <a:p>
            <a:pPr>
              <a:buFont typeface="Monotype Sorts" pitchFamily="-84" charset="2"/>
              <a:buNone/>
            </a:pPr>
            <a:endParaRPr lang="en-US" altLang="en-US"/>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a:xfrm>
            <a:off x="838200" y="171450"/>
            <a:ext cx="8229600" cy="576263"/>
          </a:xfrm>
        </p:spPr>
        <p:txBody>
          <a:bodyPr/>
          <a:lstStyle/>
          <a:p>
            <a:pPr eaLnBrk="1" hangingPunct="1"/>
            <a:r>
              <a:rPr lang="en-US" altLang="en-US" sz="2800"/>
              <a:t>Implementation</a:t>
            </a:r>
          </a:p>
        </p:txBody>
      </p:sp>
      <p:sp>
        <p:nvSpPr>
          <p:cNvPr id="36867" name="Rectangle 3"/>
          <p:cNvSpPr>
            <a:spLocks noGrp="1" noChangeArrowheads="1"/>
          </p:cNvSpPr>
          <p:nvPr>
            <p:ph type="body" idx="1"/>
          </p:nvPr>
        </p:nvSpPr>
        <p:spPr>
          <a:xfrm>
            <a:off x="854075" y="1092200"/>
            <a:ext cx="7713663" cy="4530725"/>
          </a:xfrm>
        </p:spPr>
        <p:txBody>
          <a:bodyPr/>
          <a:lstStyle/>
          <a:p>
            <a:r>
              <a:rPr lang="en-US" altLang="en-US"/>
              <a:t>Much variation</a:t>
            </a:r>
          </a:p>
          <a:p>
            <a:pPr lvl="1"/>
            <a:r>
              <a:rPr lang="en-US" altLang="en-US"/>
              <a:t>Early OSes in assembly language</a:t>
            </a:r>
          </a:p>
          <a:p>
            <a:pPr lvl="1"/>
            <a:r>
              <a:rPr lang="en-US" altLang="en-US"/>
              <a:t>Then system programming languages like Algol, PL/1</a:t>
            </a:r>
          </a:p>
          <a:p>
            <a:pPr lvl="1"/>
            <a:r>
              <a:rPr lang="en-US" altLang="en-US"/>
              <a:t>Now C, C++</a:t>
            </a:r>
          </a:p>
          <a:p>
            <a:r>
              <a:rPr lang="en-US" altLang="en-US"/>
              <a:t>Actually usually a mix of languages</a:t>
            </a:r>
          </a:p>
          <a:p>
            <a:pPr lvl="1"/>
            <a:r>
              <a:rPr lang="en-US" altLang="en-US"/>
              <a:t>Lowest levels in assembly</a:t>
            </a:r>
          </a:p>
          <a:p>
            <a:pPr lvl="1"/>
            <a:r>
              <a:rPr lang="en-US" altLang="en-US"/>
              <a:t>Main body in C</a:t>
            </a:r>
          </a:p>
          <a:p>
            <a:pPr lvl="1"/>
            <a:r>
              <a:rPr lang="en-US" altLang="en-US"/>
              <a:t>Systems programs in C, C++, scripting languages like PERL, Python, shell scripts</a:t>
            </a:r>
          </a:p>
          <a:p>
            <a:r>
              <a:rPr lang="en-US" altLang="en-US"/>
              <a:t>More high-level language easier to</a:t>
            </a:r>
            <a:r>
              <a:rPr lang="en-US" altLang="en-US" b="1">
                <a:solidFill>
                  <a:srgbClr val="3366FF"/>
                </a:solidFill>
              </a:rPr>
              <a:t> port </a:t>
            </a:r>
            <a:r>
              <a:rPr lang="en-US" altLang="en-US"/>
              <a:t>to other hardware</a:t>
            </a:r>
          </a:p>
          <a:p>
            <a:pPr lvl="1"/>
            <a:r>
              <a:rPr lang="en-US" altLang="en-US"/>
              <a:t>But slower</a:t>
            </a:r>
          </a:p>
          <a:p>
            <a:r>
              <a:rPr lang="en-US" altLang="en-US" b="1">
                <a:solidFill>
                  <a:srgbClr val="3366FF"/>
                </a:solidFill>
              </a:rPr>
              <a:t>Emulation</a:t>
            </a:r>
            <a:r>
              <a:rPr lang="en-US" altLang="en-US"/>
              <a:t> can allow an OS to run on non-native hardware</a:t>
            </a:r>
          </a:p>
          <a:p>
            <a:pPr>
              <a:buFont typeface="Monotype Sorts" pitchFamily="-84" charset="2"/>
              <a:buNone/>
            </a:pPr>
            <a:endParaRPr lang="en-US" altLang="en-US"/>
          </a:p>
          <a:p>
            <a:pPr>
              <a:buFont typeface="Monotype Sorts" pitchFamily="-84" charset="2"/>
              <a:buNone/>
            </a:pPr>
            <a:endParaRPr lang="en-US" altLang="en-US"/>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itle 1"/>
          <p:cNvSpPr>
            <a:spLocks noGrp="1"/>
          </p:cNvSpPr>
          <p:nvPr>
            <p:ph type="title"/>
          </p:nvPr>
        </p:nvSpPr>
        <p:spPr>
          <a:xfrm>
            <a:off x="457200" y="182563"/>
            <a:ext cx="8229600" cy="576262"/>
          </a:xfrm>
        </p:spPr>
        <p:txBody>
          <a:bodyPr/>
          <a:lstStyle/>
          <a:p>
            <a:r>
              <a:rPr lang="en-US" altLang="en-US"/>
              <a:t>Operating System Structure</a:t>
            </a:r>
          </a:p>
        </p:txBody>
      </p:sp>
      <p:sp>
        <p:nvSpPr>
          <p:cNvPr id="37891" name="Content Placeholder 2"/>
          <p:cNvSpPr>
            <a:spLocks noGrp="1"/>
          </p:cNvSpPr>
          <p:nvPr>
            <p:ph idx="1"/>
          </p:nvPr>
        </p:nvSpPr>
        <p:spPr>
          <a:xfrm>
            <a:off x="806450" y="1092200"/>
            <a:ext cx="6918325" cy="4530725"/>
          </a:xfrm>
        </p:spPr>
        <p:txBody>
          <a:bodyPr/>
          <a:lstStyle/>
          <a:p>
            <a:pPr>
              <a:buFont typeface="Wingdings" panose="05000000000000000000" pitchFamily="2" charset="2"/>
              <a:buChar char="q"/>
            </a:pPr>
            <a:r>
              <a:rPr lang="en-US" altLang="en-US" dirty="0"/>
              <a:t>General-purpose OS is very large program</a:t>
            </a:r>
          </a:p>
          <a:p>
            <a:pPr lvl="1">
              <a:buFont typeface="Wingdings" panose="05000000000000000000" pitchFamily="2" charset="2"/>
              <a:buChar char="q"/>
            </a:pPr>
            <a:r>
              <a:rPr lang="en-US" altLang="en-US" dirty="0"/>
              <a:t>Requires careful engineering to ensure proper execution and maintainability </a:t>
            </a:r>
          </a:p>
          <a:p>
            <a:pPr lvl="1">
              <a:buFont typeface="Wingdings" panose="05000000000000000000" pitchFamily="2" charset="2"/>
              <a:buChar char="q"/>
            </a:pPr>
            <a:r>
              <a:rPr lang="en-US" altLang="en-US" dirty="0"/>
              <a:t>Usually modular with well defined inputs, outputs, and functions</a:t>
            </a:r>
          </a:p>
          <a:p>
            <a:pPr>
              <a:buFont typeface="Wingdings" panose="05000000000000000000" pitchFamily="2" charset="2"/>
              <a:buChar char="q"/>
            </a:pPr>
            <a:r>
              <a:rPr lang="en-US" altLang="en-US" dirty="0"/>
              <a:t>Various ways to structure:</a:t>
            </a:r>
          </a:p>
          <a:p>
            <a:pPr lvl="1">
              <a:buFont typeface="Wingdings" panose="05000000000000000000" pitchFamily="2" charset="2"/>
              <a:buChar char="q"/>
            </a:pPr>
            <a:r>
              <a:rPr lang="en-US" altLang="en-US" dirty="0"/>
              <a:t>Simple structure – MS-DOS</a:t>
            </a:r>
          </a:p>
          <a:p>
            <a:pPr lvl="1">
              <a:buFont typeface="Wingdings" panose="05000000000000000000" pitchFamily="2" charset="2"/>
              <a:buChar char="q"/>
            </a:pPr>
            <a:r>
              <a:rPr lang="en-US" altLang="en-US" dirty="0"/>
              <a:t>More complex -- UNIX</a:t>
            </a:r>
          </a:p>
          <a:p>
            <a:pPr lvl="1">
              <a:buFont typeface="Wingdings" panose="05000000000000000000" pitchFamily="2" charset="2"/>
              <a:buChar char="q"/>
            </a:pPr>
            <a:r>
              <a:rPr lang="en-US" altLang="en-US" dirty="0"/>
              <a:t>Layered – an abstraction</a:t>
            </a:r>
          </a:p>
          <a:p>
            <a:pPr lvl="1">
              <a:buFont typeface="Wingdings" panose="05000000000000000000" pitchFamily="2" charset="2"/>
              <a:buChar char="q"/>
            </a:pPr>
            <a:r>
              <a:rPr lang="en-US" altLang="en-US" dirty="0"/>
              <a:t>Microkernel -Mach</a:t>
            </a:r>
          </a:p>
          <a:p>
            <a:endParaRPr lang="en-US" altLang="en-US"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a:xfrm>
            <a:off x="457200" y="182563"/>
            <a:ext cx="8229600" cy="576262"/>
          </a:xfrm>
        </p:spPr>
        <p:txBody>
          <a:bodyPr/>
          <a:lstStyle/>
          <a:p>
            <a:pPr eaLnBrk="1" hangingPunct="1"/>
            <a:r>
              <a:rPr lang="en-US" altLang="en-US"/>
              <a:t>Simple Structure  -- MS-DOS</a:t>
            </a:r>
            <a:endParaRPr lang="en-US" altLang="en-US" sz="2400"/>
          </a:p>
        </p:txBody>
      </p:sp>
      <p:sp>
        <p:nvSpPr>
          <p:cNvPr id="38915" name="Rectangle 3"/>
          <p:cNvSpPr>
            <a:spLocks noGrp="1" noChangeArrowheads="1"/>
          </p:cNvSpPr>
          <p:nvPr>
            <p:ph type="body" idx="1"/>
          </p:nvPr>
        </p:nvSpPr>
        <p:spPr>
          <a:xfrm>
            <a:off x="806450" y="1233488"/>
            <a:ext cx="4149725" cy="4530725"/>
          </a:xfrm>
        </p:spPr>
        <p:txBody>
          <a:bodyPr/>
          <a:lstStyle/>
          <a:p>
            <a:pPr>
              <a:buFont typeface="Wingdings" panose="05000000000000000000" pitchFamily="2" charset="2"/>
              <a:buChar char="q"/>
            </a:pPr>
            <a:r>
              <a:rPr lang="en-US" altLang="en-US" dirty="0"/>
              <a:t>MS-DOS – written to provide the most functionality in the least space</a:t>
            </a:r>
          </a:p>
          <a:p>
            <a:pPr lvl="1">
              <a:buFont typeface="Wingdings" panose="05000000000000000000" pitchFamily="2" charset="2"/>
              <a:buChar char="q"/>
            </a:pPr>
            <a:r>
              <a:rPr lang="en-US" altLang="en-US" dirty="0"/>
              <a:t>Not divided into modules</a:t>
            </a:r>
          </a:p>
          <a:p>
            <a:pPr lvl="1">
              <a:buFont typeface="Wingdings" panose="05000000000000000000" pitchFamily="2" charset="2"/>
              <a:buChar char="q"/>
            </a:pPr>
            <a:r>
              <a:rPr lang="en-US" altLang="en-US" dirty="0"/>
              <a:t>Although MS-DOS has some structure, its interfaces and levels of functionality are not well separated</a:t>
            </a:r>
          </a:p>
          <a:p>
            <a:pPr lvl="1">
              <a:buFont typeface="Wingdings" panose="05000000000000000000" pitchFamily="2" charset="2"/>
              <a:buChar char="q"/>
            </a:pPr>
            <a:r>
              <a:rPr lang="en-US" altLang="en-US" dirty="0"/>
              <a:t>Application programs access basic I/O routines to output to display and disks</a:t>
            </a:r>
          </a:p>
          <a:p>
            <a:pPr lvl="1">
              <a:buFont typeface="Wingdings" panose="05000000000000000000" pitchFamily="2" charset="2"/>
              <a:buChar char="q"/>
            </a:pPr>
            <a:r>
              <a:rPr lang="en-US" altLang="en-US" dirty="0"/>
              <a:t>Vulnerable to system crashes caused by faulty (or malicious) user programs. </a:t>
            </a:r>
          </a:p>
          <a:p>
            <a:pPr lvl="1">
              <a:buFont typeface="Wingdings" panose="05000000000000000000" pitchFamily="2" charset="2"/>
              <a:buChar char="q"/>
            </a:pPr>
            <a:r>
              <a:rPr lang="en-US" altLang="en-US" dirty="0"/>
              <a:t>Limited by Intel 8088 hardware: no dual mode; no hardware protection</a:t>
            </a:r>
          </a:p>
        </p:txBody>
      </p:sp>
      <p:pic>
        <p:nvPicPr>
          <p:cNvPr id="38916" name="Picture 6" descr="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56175" y="1712913"/>
            <a:ext cx="3570288" cy="3433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p:cNvSpPr txBox="1"/>
          <p:nvPr/>
        </p:nvSpPr>
        <p:spPr>
          <a:xfrm>
            <a:off x="4844954" y="914400"/>
            <a:ext cx="4299045" cy="646331"/>
          </a:xfrm>
          <a:prstGeom prst="rect">
            <a:avLst/>
          </a:prstGeom>
          <a:noFill/>
          <a:ln>
            <a:solidFill>
              <a:srgbClr val="FF0000"/>
            </a:solidFill>
          </a:ln>
        </p:spPr>
        <p:txBody>
          <a:bodyPr wrap="square" rtlCol="0">
            <a:spAutoFit/>
          </a:bodyPr>
          <a:lstStyle/>
          <a:p>
            <a:r>
              <a:rPr lang="en-US" dirty="0">
                <a:solidFill>
                  <a:srgbClr val="FF0000"/>
                </a:solidFill>
              </a:rPr>
              <a:t>MS-DOS authors had no idea it would become so popular.</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a:xfrm>
            <a:off x="1490663" y="255588"/>
            <a:ext cx="6773862" cy="457200"/>
          </a:xfrm>
        </p:spPr>
        <p:txBody>
          <a:bodyPr/>
          <a:lstStyle/>
          <a:p>
            <a:pPr eaLnBrk="1" hangingPunct="1"/>
            <a:r>
              <a:rPr lang="en-US" altLang="en-US"/>
              <a:t>Non Simple Structure  -- UNIX</a:t>
            </a:r>
            <a:endParaRPr lang="en-US" altLang="en-US" sz="2400"/>
          </a:p>
        </p:txBody>
      </p:sp>
      <p:sp>
        <p:nvSpPr>
          <p:cNvPr id="39939" name="Rectangle 3"/>
          <p:cNvSpPr>
            <a:spLocks noGrp="1" noChangeArrowheads="1"/>
          </p:cNvSpPr>
          <p:nvPr>
            <p:ph type="body" idx="1"/>
          </p:nvPr>
        </p:nvSpPr>
        <p:spPr>
          <a:xfrm>
            <a:off x="698500" y="1155700"/>
            <a:ext cx="6932613" cy="4073525"/>
          </a:xfrm>
        </p:spPr>
        <p:txBody>
          <a:bodyPr/>
          <a:lstStyle/>
          <a:p>
            <a:pPr>
              <a:buFont typeface="Monotype Sorts" pitchFamily="-84" charset="2"/>
              <a:buNone/>
            </a:pPr>
            <a:r>
              <a:rPr lang="en-US" altLang="en-US" dirty="0"/>
              <a:t>      UNIX – limited by hardware functionality, the original UNIX operating system had limited structuring.  The UNIX OS consists of two separable parts</a:t>
            </a:r>
          </a:p>
          <a:p>
            <a:pPr lvl="1">
              <a:buFont typeface="Wingdings" panose="05000000000000000000" pitchFamily="2" charset="2"/>
              <a:buChar char="q"/>
            </a:pPr>
            <a:r>
              <a:rPr lang="en-US" altLang="en-US" dirty="0"/>
              <a:t>Systems programs</a:t>
            </a:r>
          </a:p>
          <a:p>
            <a:pPr lvl="1">
              <a:buFont typeface="Wingdings" panose="05000000000000000000" pitchFamily="2" charset="2"/>
              <a:buChar char="q"/>
            </a:pPr>
            <a:r>
              <a:rPr lang="en-US" altLang="en-US" dirty="0"/>
              <a:t>The kernel</a:t>
            </a:r>
          </a:p>
          <a:p>
            <a:pPr lvl="2"/>
            <a:r>
              <a:rPr lang="en-US" altLang="en-US" dirty="0"/>
              <a:t>Consists of everything below the system-call interface and above the physical hardware</a:t>
            </a:r>
          </a:p>
          <a:p>
            <a:pPr lvl="2"/>
            <a:r>
              <a:rPr lang="en-US" altLang="en-US" dirty="0"/>
              <a:t>Provides the file system, CPU scheduling, memory management, and other operating-system functions; a large number of functions for one level</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a:xfrm>
            <a:off x="863600" y="150813"/>
            <a:ext cx="8229600" cy="576262"/>
          </a:xfrm>
        </p:spPr>
        <p:txBody>
          <a:bodyPr/>
          <a:lstStyle/>
          <a:p>
            <a:pPr eaLnBrk="1" hangingPunct="1"/>
            <a:r>
              <a:rPr lang="en-US" altLang="en-US"/>
              <a:t>Traditional UNIX System Structure</a:t>
            </a:r>
          </a:p>
        </p:txBody>
      </p:sp>
      <p:pic>
        <p:nvPicPr>
          <p:cNvPr id="40963"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2975" y="1635125"/>
            <a:ext cx="6923088" cy="420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64" name="TextBox 1"/>
          <p:cNvSpPr txBox="1">
            <a:spLocks noChangeArrowheads="1"/>
          </p:cNvSpPr>
          <p:nvPr/>
        </p:nvSpPr>
        <p:spPr bwMode="auto">
          <a:xfrm>
            <a:off x="1225550" y="1096963"/>
            <a:ext cx="741348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Verdana" panose="020B0604030504040204" pitchFamily="34" charset="0"/>
                <a:ea typeface="MS PGothic" pitchFamily="34" charset="-128"/>
              </a:defRPr>
            </a:lvl1pPr>
            <a:lvl2pPr marL="742950" indent="-285750">
              <a:defRPr>
                <a:solidFill>
                  <a:schemeClr val="tx1"/>
                </a:solidFill>
                <a:latin typeface="Verdana" panose="020B0604030504040204" pitchFamily="34" charset="0"/>
                <a:ea typeface="MS PGothic" pitchFamily="34" charset="-128"/>
              </a:defRPr>
            </a:lvl2pPr>
            <a:lvl3pPr marL="1143000" indent="-228600">
              <a:defRPr>
                <a:solidFill>
                  <a:schemeClr val="tx1"/>
                </a:solidFill>
                <a:latin typeface="Verdana" panose="020B0604030504040204" pitchFamily="34" charset="0"/>
                <a:ea typeface="MS PGothic" pitchFamily="34" charset="-128"/>
              </a:defRPr>
            </a:lvl3pPr>
            <a:lvl4pPr marL="1600200" indent="-228600">
              <a:defRPr>
                <a:solidFill>
                  <a:schemeClr val="tx1"/>
                </a:solidFill>
                <a:latin typeface="Verdana" panose="020B0604030504040204" pitchFamily="34" charset="0"/>
                <a:ea typeface="MS PGothic" pitchFamily="34" charset="-128"/>
              </a:defRPr>
            </a:lvl4pPr>
            <a:lvl5pPr marL="2057400" indent="-228600">
              <a:defRPr>
                <a:solidFill>
                  <a:schemeClr val="tx1"/>
                </a:solidFill>
                <a:latin typeface="Verdana" panose="020B0604030504040204"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itchFamily="34" charset="-128"/>
              </a:defRPr>
            </a:lvl9pPr>
          </a:lstStyle>
          <a:p>
            <a:r>
              <a:rPr lang="en-US" altLang="en-US" dirty="0"/>
              <a:t>Beyond simple but not fully layered; constrained by hardware</a:t>
            </a:r>
          </a:p>
        </p:txBody>
      </p:sp>
      <p:sp>
        <p:nvSpPr>
          <p:cNvPr id="2" name="TextBox 1"/>
          <p:cNvSpPr txBox="1"/>
          <p:nvPr/>
        </p:nvSpPr>
        <p:spPr>
          <a:xfrm>
            <a:off x="1225550" y="6045958"/>
            <a:ext cx="6640513" cy="338554"/>
          </a:xfrm>
          <a:prstGeom prst="rect">
            <a:avLst/>
          </a:prstGeom>
          <a:noFill/>
        </p:spPr>
        <p:txBody>
          <a:bodyPr wrap="square" rtlCol="0">
            <a:spAutoFit/>
          </a:bodyPr>
          <a:lstStyle/>
          <a:p>
            <a:r>
              <a:rPr lang="en-US" sz="1600" dirty="0"/>
              <a:t>Hard to implement and Maintain; low overhead within kernel</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a:xfrm>
            <a:off x="457200" y="198438"/>
            <a:ext cx="8229600" cy="576262"/>
          </a:xfrm>
        </p:spPr>
        <p:txBody>
          <a:bodyPr/>
          <a:lstStyle/>
          <a:p>
            <a:pPr eaLnBrk="1" hangingPunct="1"/>
            <a:r>
              <a:rPr lang="en-US" altLang="en-US"/>
              <a:t>Layered Approach</a:t>
            </a:r>
          </a:p>
        </p:txBody>
      </p:sp>
      <p:sp>
        <p:nvSpPr>
          <p:cNvPr id="41987" name="Rectangle 3"/>
          <p:cNvSpPr>
            <a:spLocks noGrp="1" noChangeArrowheads="1"/>
          </p:cNvSpPr>
          <p:nvPr>
            <p:ph type="body" idx="1"/>
          </p:nvPr>
        </p:nvSpPr>
        <p:spPr>
          <a:xfrm>
            <a:off x="806450" y="1233488"/>
            <a:ext cx="3749675" cy="4530725"/>
          </a:xfrm>
        </p:spPr>
        <p:txBody>
          <a:bodyPr/>
          <a:lstStyle/>
          <a:p>
            <a:pPr>
              <a:buFont typeface="Wingdings" panose="05000000000000000000" pitchFamily="2" charset="2"/>
              <a:buChar char="q"/>
            </a:pPr>
            <a:r>
              <a:rPr lang="en-US" altLang="en-US" dirty="0"/>
              <a:t>The operating system is divided into a number of layers (levels), each built on top of lower layers.  The bottom layer (layer 0), is the hardware; the highest (layer N) is the user interface.</a:t>
            </a:r>
          </a:p>
          <a:p>
            <a:pPr>
              <a:buFont typeface="Wingdings" panose="05000000000000000000" pitchFamily="2" charset="2"/>
              <a:buChar char="q"/>
            </a:pPr>
            <a:r>
              <a:rPr lang="en-US" altLang="en-US" dirty="0"/>
              <a:t>With modularity, layers are selected such that each uses functions (operations) and services of only lower-level layers</a:t>
            </a:r>
          </a:p>
          <a:p>
            <a:pPr>
              <a:buFont typeface="Wingdings" panose="05000000000000000000" pitchFamily="2" charset="2"/>
              <a:buChar char="q"/>
            </a:pPr>
            <a:r>
              <a:rPr lang="en-US" altLang="en-US" dirty="0"/>
              <a:t>Simple to construct and debug</a:t>
            </a:r>
          </a:p>
          <a:p>
            <a:pPr lvl="1">
              <a:buFont typeface="Wingdings" panose="05000000000000000000" pitchFamily="2" charset="2"/>
              <a:buChar char="q"/>
            </a:pPr>
            <a:r>
              <a:rPr lang="en-US" altLang="en-US" dirty="0">
                <a:solidFill>
                  <a:srgbClr val="FF0000"/>
                </a:solidFill>
              </a:rPr>
              <a:t>Start debugging at Layer 1 and work your way up..</a:t>
            </a:r>
          </a:p>
        </p:txBody>
      </p:sp>
      <p:pic>
        <p:nvPicPr>
          <p:cNvPr id="41988"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13325" y="1393825"/>
            <a:ext cx="3629025" cy="3609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Layered Approach Challenges</a:t>
            </a:r>
          </a:p>
        </p:txBody>
      </p:sp>
      <p:sp>
        <p:nvSpPr>
          <p:cNvPr id="3" name="Content Placeholder 2"/>
          <p:cNvSpPr>
            <a:spLocks noGrp="1"/>
          </p:cNvSpPr>
          <p:nvPr>
            <p:ph idx="1"/>
          </p:nvPr>
        </p:nvSpPr>
        <p:spPr/>
        <p:txBody>
          <a:bodyPr/>
          <a:lstStyle/>
          <a:p>
            <a:pPr>
              <a:buFont typeface="Wingdings" panose="05000000000000000000" pitchFamily="2" charset="2"/>
              <a:buChar char="q"/>
            </a:pPr>
            <a:r>
              <a:rPr lang="en-US" dirty="0"/>
              <a:t>Appropriate definition of layer contents. Here are some examples:</a:t>
            </a:r>
          </a:p>
          <a:p>
            <a:pPr lvl="1">
              <a:buFont typeface="Wingdings" panose="05000000000000000000" pitchFamily="2" charset="2"/>
              <a:buChar char="q"/>
            </a:pPr>
            <a:r>
              <a:rPr lang="en-US" dirty="0"/>
              <a:t>Backing Store device driver (disk space used for virtual memory algorithms) must be a lower level than memory-management routines since they need access to Backing Store</a:t>
            </a:r>
          </a:p>
          <a:p>
            <a:pPr lvl="1">
              <a:buFont typeface="Wingdings" panose="05000000000000000000" pitchFamily="2" charset="2"/>
              <a:buChar char="q"/>
            </a:pPr>
            <a:r>
              <a:rPr lang="en-US" dirty="0"/>
              <a:t>CPU Scheduler uses Backing Store in larger systems and Backing Store uses CPU Scheduler when waiting for I/O and CPU can be rescheduled to act on other processes. </a:t>
            </a:r>
          </a:p>
          <a:p>
            <a:pPr>
              <a:buFont typeface="Wingdings" panose="05000000000000000000" pitchFamily="2" charset="2"/>
              <a:buChar char="q"/>
            </a:pPr>
            <a:r>
              <a:rPr lang="en-US" dirty="0"/>
              <a:t>Typical user program system call involves multiple layers of system calls, each manipulating the parameters and adding delay and overhead.</a:t>
            </a:r>
          </a:p>
          <a:p>
            <a:pPr>
              <a:buFont typeface="Wingdings" panose="05000000000000000000" pitchFamily="2" charset="2"/>
              <a:buChar char="q"/>
            </a:pPr>
            <a:r>
              <a:rPr lang="en-US" dirty="0"/>
              <a:t>So…. More recent layered systems have thicker layers with more functionality in each layer.  </a:t>
            </a:r>
          </a:p>
          <a:p>
            <a:pPr lvl="1">
              <a:buFont typeface="Wingdings" panose="05000000000000000000" pitchFamily="2" charset="2"/>
              <a:buChar char="q"/>
            </a:pPr>
            <a:r>
              <a:rPr lang="en-US" dirty="0"/>
              <a:t>Creates a balance of modular design and ‘the need for speed’</a:t>
            </a:r>
          </a:p>
        </p:txBody>
      </p:sp>
    </p:spTree>
    <p:extLst>
      <p:ext uri="{BB962C8B-B14F-4D97-AF65-F5344CB8AC3E}">
        <p14:creationId xmlns:p14="http://schemas.microsoft.com/office/powerpoint/2010/main" val="39989653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a:xfrm>
            <a:off x="992188" y="141288"/>
            <a:ext cx="8229600" cy="576262"/>
          </a:xfrm>
        </p:spPr>
        <p:txBody>
          <a:bodyPr/>
          <a:lstStyle/>
          <a:p>
            <a:pPr eaLnBrk="1" hangingPunct="1"/>
            <a:r>
              <a:rPr lang="en-US" altLang="en-US"/>
              <a:t>A View of Operating System Services</a:t>
            </a:r>
          </a:p>
        </p:txBody>
      </p:sp>
      <p:pic>
        <p:nvPicPr>
          <p:cNvPr id="9219" name="Picture 4" descr="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7575" y="1601788"/>
            <a:ext cx="7218363" cy="3603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a:xfrm>
            <a:off x="757238" y="198438"/>
            <a:ext cx="8229600" cy="576262"/>
          </a:xfrm>
        </p:spPr>
        <p:txBody>
          <a:bodyPr/>
          <a:lstStyle/>
          <a:p>
            <a:pPr eaLnBrk="1" hangingPunct="1"/>
            <a:r>
              <a:rPr lang="en-US" altLang="en-US"/>
              <a:t>Microkernel System Structure </a:t>
            </a:r>
            <a:endParaRPr lang="en-US" altLang="en-US" sz="2400"/>
          </a:p>
        </p:txBody>
      </p:sp>
      <p:sp>
        <p:nvSpPr>
          <p:cNvPr id="43011" name="Rectangle 3"/>
          <p:cNvSpPr>
            <a:spLocks noGrp="1" noChangeArrowheads="1"/>
          </p:cNvSpPr>
          <p:nvPr>
            <p:ph idx="1"/>
          </p:nvPr>
        </p:nvSpPr>
        <p:spPr>
          <a:xfrm>
            <a:off x="854075" y="1108075"/>
            <a:ext cx="6934200" cy="4921250"/>
          </a:xfrm>
        </p:spPr>
        <p:txBody>
          <a:bodyPr/>
          <a:lstStyle/>
          <a:p>
            <a:pPr>
              <a:buFont typeface="Wingdings" panose="05000000000000000000" pitchFamily="2" charset="2"/>
              <a:buChar char="q"/>
            </a:pPr>
            <a:r>
              <a:rPr lang="en-US" altLang="en-US" dirty="0"/>
              <a:t>Moves as much as possible from the kernel into user space</a:t>
            </a:r>
          </a:p>
          <a:p>
            <a:pPr>
              <a:buFont typeface="Wingdings" panose="05000000000000000000" pitchFamily="2" charset="2"/>
              <a:buChar char="q"/>
            </a:pPr>
            <a:r>
              <a:rPr lang="en-US" altLang="en-US" b="1" dirty="0">
                <a:solidFill>
                  <a:srgbClr val="3366FF"/>
                </a:solidFill>
              </a:rPr>
              <a:t>Mach </a:t>
            </a:r>
            <a:r>
              <a:rPr lang="en-US" altLang="en-US" dirty="0"/>
              <a:t>example of </a:t>
            </a:r>
            <a:r>
              <a:rPr lang="en-US" altLang="en-US" b="1" dirty="0">
                <a:solidFill>
                  <a:srgbClr val="3366FF"/>
                </a:solidFill>
              </a:rPr>
              <a:t>microkernel</a:t>
            </a:r>
          </a:p>
          <a:p>
            <a:pPr lvl="1">
              <a:buFont typeface="Wingdings" panose="05000000000000000000" pitchFamily="2" charset="2"/>
              <a:buChar char="q"/>
            </a:pPr>
            <a:r>
              <a:rPr lang="en-US" altLang="en-US" dirty="0"/>
              <a:t>Mac OS X kernel (</a:t>
            </a:r>
            <a:r>
              <a:rPr lang="en-US" altLang="en-US" b="1" dirty="0">
                <a:solidFill>
                  <a:srgbClr val="3366FF"/>
                </a:solidFill>
              </a:rPr>
              <a:t>Darwin</a:t>
            </a:r>
            <a:r>
              <a:rPr lang="en-US" altLang="en-US" dirty="0"/>
              <a:t>) partly based on Mach</a:t>
            </a:r>
            <a:endParaRPr lang="en-US" altLang="en-US" sz="800" dirty="0"/>
          </a:p>
          <a:p>
            <a:pPr>
              <a:buFont typeface="Wingdings" panose="05000000000000000000" pitchFamily="2" charset="2"/>
              <a:buChar char="q"/>
            </a:pPr>
            <a:r>
              <a:rPr lang="en-US" altLang="en-US" dirty="0"/>
              <a:t>Communication takes place between user modules using </a:t>
            </a:r>
            <a:r>
              <a:rPr lang="en-US" altLang="en-US" b="1" dirty="0">
                <a:solidFill>
                  <a:srgbClr val="3366FF"/>
                </a:solidFill>
              </a:rPr>
              <a:t>message passing</a:t>
            </a:r>
            <a:endParaRPr lang="en-US" altLang="en-US" sz="800" dirty="0"/>
          </a:p>
        </p:txBody>
      </p:sp>
    </p:spTree>
  </p:cSld>
  <p:clrMapOvr>
    <a:overrideClrMapping bg1="lt1" tx1="dk1" bg2="lt2" tx2="dk2" accent1="accent1" accent2="accent2" accent3="accent3" accent4="accent4" accent5="accent5" accent6="accent6" hlink="hlink" folHlink="folHlink"/>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a:xfrm>
            <a:off x="504825" y="214313"/>
            <a:ext cx="8229600" cy="576262"/>
          </a:xfrm>
        </p:spPr>
        <p:txBody>
          <a:bodyPr/>
          <a:lstStyle/>
          <a:p>
            <a:pPr eaLnBrk="1" hangingPunct="1"/>
            <a:r>
              <a:rPr lang="en-US" altLang="en-US"/>
              <a:t>Microkernel System Structure </a:t>
            </a:r>
            <a:endParaRPr lang="en-US" altLang="en-US" sz="2400"/>
          </a:p>
        </p:txBody>
      </p:sp>
      <p:pic>
        <p:nvPicPr>
          <p:cNvPr id="44035" name="Picture 2" descr="2_14.pd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66813" y="1282700"/>
            <a:ext cx="7427912" cy="3594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Oval 1"/>
          <p:cNvSpPr/>
          <p:nvPr/>
        </p:nvSpPr>
        <p:spPr bwMode="auto">
          <a:xfrm>
            <a:off x="1351128" y="2866030"/>
            <a:ext cx="1678675" cy="846161"/>
          </a:xfrm>
          <a:prstGeom prst="ellipse">
            <a:avLst/>
          </a:prstGeom>
          <a:noFill/>
          <a:ln w="28575" cap="flat" cmpd="sng" algn="ctr">
            <a:solidFill>
              <a:srgbClr val="CC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Verdana" charset="0"/>
            </a:endParaRPr>
          </a:p>
        </p:txBody>
      </p:sp>
      <p:sp>
        <p:nvSpPr>
          <p:cNvPr id="3" name="TextBox 2"/>
          <p:cNvSpPr txBox="1"/>
          <p:nvPr/>
        </p:nvSpPr>
        <p:spPr>
          <a:xfrm>
            <a:off x="1023581" y="5135939"/>
            <a:ext cx="6960359" cy="923330"/>
          </a:xfrm>
          <a:prstGeom prst="rect">
            <a:avLst/>
          </a:prstGeom>
          <a:noFill/>
        </p:spPr>
        <p:txBody>
          <a:bodyPr wrap="square" rtlCol="0">
            <a:spAutoFit/>
          </a:bodyPr>
          <a:lstStyle/>
          <a:p>
            <a:r>
              <a:rPr lang="en-US" dirty="0">
                <a:solidFill>
                  <a:srgbClr val="C00000"/>
                </a:solidFill>
              </a:rPr>
              <a:t>Main function of microkernel is communications between client programs and services via message passing. </a:t>
            </a:r>
          </a:p>
          <a:p>
            <a:r>
              <a:rPr lang="en-US" dirty="0">
                <a:solidFill>
                  <a:srgbClr val="C00000"/>
                </a:solidFill>
              </a:rPr>
              <a:t>They never interact directly with each other. </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a:xfrm>
            <a:off x="504825" y="214313"/>
            <a:ext cx="8229600" cy="576262"/>
          </a:xfrm>
        </p:spPr>
        <p:txBody>
          <a:bodyPr/>
          <a:lstStyle/>
          <a:p>
            <a:pPr eaLnBrk="1" hangingPunct="1"/>
            <a:r>
              <a:rPr lang="en-US" altLang="en-US"/>
              <a:t>Microkernel System Structure </a:t>
            </a:r>
            <a:endParaRPr lang="en-US" altLang="en-US" sz="2400"/>
          </a:p>
        </p:txBody>
      </p:sp>
      <p:sp>
        <p:nvSpPr>
          <p:cNvPr id="6" name="Rectangle 3"/>
          <p:cNvSpPr>
            <a:spLocks noGrp="1" noChangeArrowheads="1"/>
          </p:cNvSpPr>
          <p:nvPr>
            <p:ph idx="1"/>
          </p:nvPr>
        </p:nvSpPr>
        <p:spPr>
          <a:xfrm>
            <a:off x="854075" y="1108075"/>
            <a:ext cx="6934200" cy="4921250"/>
          </a:xfrm>
        </p:spPr>
        <p:txBody>
          <a:bodyPr/>
          <a:lstStyle/>
          <a:p>
            <a:pPr>
              <a:buFont typeface="Wingdings" panose="05000000000000000000" pitchFamily="2" charset="2"/>
              <a:buChar char="q"/>
            </a:pPr>
            <a:r>
              <a:rPr lang="en-US" altLang="en-US" dirty="0"/>
              <a:t>Easier to extend </a:t>
            </a:r>
          </a:p>
          <a:p>
            <a:pPr lvl="1">
              <a:buFont typeface="Wingdings" panose="05000000000000000000" pitchFamily="2" charset="2"/>
              <a:buChar char="q"/>
            </a:pPr>
            <a:r>
              <a:rPr lang="en-US" altLang="en-US" dirty="0"/>
              <a:t>New services added to user space and have no impact on microkernel</a:t>
            </a:r>
          </a:p>
          <a:p>
            <a:pPr>
              <a:buFont typeface="Wingdings" panose="05000000000000000000" pitchFamily="2" charset="2"/>
              <a:buChar char="q"/>
            </a:pPr>
            <a:r>
              <a:rPr lang="en-US" altLang="en-US" dirty="0"/>
              <a:t>Easier to port</a:t>
            </a:r>
          </a:p>
          <a:p>
            <a:pPr>
              <a:buFont typeface="Wingdings" panose="05000000000000000000" pitchFamily="2" charset="2"/>
              <a:buChar char="q"/>
            </a:pPr>
            <a:r>
              <a:rPr lang="en-US" altLang="en-US" dirty="0"/>
              <a:t>More security and reliability</a:t>
            </a:r>
          </a:p>
          <a:p>
            <a:pPr lvl="1">
              <a:buFont typeface="Wingdings" panose="05000000000000000000" pitchFamily="2" charset="2"/>
              <a:buChar char="q"/>
            </a:pPr>
            <a:r>
              <a:rPr lang="en-US" altLang="en-US" dirty="0"/>
              <a:t>Most services are running in user mode. If a service fails the rest of the OS remains untouched. </a:t>
            </a:r>
          </a:p>
          <a:p>
            <a:pPr>
              <a:buFont typeface="Wingdings" panose="05000000000000000000" pitchFamily="2" charset="2"/>
              <a:buChar char="q"/>
            </a:pPr>
            <a:r>
              <a:rPr lang="en-US" altLang="en-US" dirty="0"/>
              <a:t>Suffer from poor performance</a:t>
            </a:r>
          </a:p>
          <a:p>
            <a:pPr lvl="1">
              <a:buFont typeface="Wingdings" panose="05000000000000000000" pitchFamily="2" charset="2"/>
              <a:buChar char="q"/>
            </a:pPr>
            <a:r>
              <a:rPr lang="en-US" altLang="en-US" dirty="0"/>
              <a:t>Due to increased system-function overhead.</a:t>
            </a:r>
          </a:p>
          <a:p>
            <a:pPr lvl="2">
              <a:buFont typeface="Wingdings" panose="05000000000000000000" pitchFamily="2" charset="2"/>
              <a:buChar char="q"/>
            </a:pPr>
            <a:r>
              <a:rPr lang="en-US" altLang="en-US" dirty="0">
                <a:solidFill>
                  <a:srgbClr val="FF0000"/>
                </a:solidFill>
              </a:rPr>
              <a:t>Particularly, the message passing function!!</a:t>
            </a:r>
          </a:p>
        </p:txBody>
      </p:sp>
    </p:spTree>
    <p:extLst>
      <p:ext uri="{BB962C8B-B14F-4D97-AF65-F5344CB8AC3E}">
        <p14:creationId xmlns:p14="http://schemas.microsoft.com/office/powerpoint/2010/main" val="12762152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p:txBody>
          <a:bodyPr/>
          <a:lstStyle/>
          <a:p>
            <a:pPr eaLnBrk="1" hangingPunct="1"/>
            <a:r>
              <a:rPr lang="en-US" altLang="en-US"/>
              <a:t>Modules</a:t>
            </a:r>
          </a:p>
        </p:txBody>
      </p:sp>
      <p:sp>
        <p:nvSpPr>
          <p:cNvPr id="45059" name="Rectangle 3"/>
          <p:cNvSpPr>
            <a:spLocks noGrp="1" noChangeArrowheads="1"/>
          </p:cNvSpPr>
          <p:nvPr>
            <p:ph type="body" idx="1"/>
          </p:nvPr>
        </p:nvSpPr>
        <p:spPr>
          <a:xfrm>
            <a:off x="806450" y="1233488"/>
            <a:ext cx="7880350" cy="4530725"/>
          </a:xfrm>
        </p:spPr>
        <p:txBody>
          <a:bodyPr/>
          <a:lstStyle/>
          <a:p>
            <a:pPr>
              <a:buFont typeface="Wingdings" panose="05000000000000000000" pitchFamily="2" charset="2"/>
              <a:buChar char="q"/>
            </a:pPr>
            <a:r>
              <a:rPr lang="en-US" altLang="en-US" dirty="0"/>
              <a:t>Many modern operating systems implement </a:t>
            </a:r>
            <a:r>
              <a:rPr lang="en-US" altLang="en-US" b="1" dirty="0">
                <a:solidFill>
                  <a:srgbClr val="3366FF"/>
                </a:solidFill>
              </a:rPr>
              <a:t>loadable</a:t>
            </a:r>
            <a:r>
              <a:rPr lang="en-US" altLang="en-US" dirty="0"/>
              <a:t> </a:t>
            </a:r>
            <a:r>
              <a:rPr lang="en-US" altLang="en-US" b="1" dirty="0">
                <a:solidFill>
                  <a:srgbClr val="3366FF"/>
                </a:solidFill>
              </a:rPr>
              <a:t>kernel modules </a:t>
            </a:r>
            <a:r>
              <a:rPr lang="en-US" altLang="en-US" dirty="0"/>
              <a:t>(e.g., Linux, Solaris)</a:t>
            </a:r>
          </a:p>
          <a:p>
            <a:pPr lvl="1">
              <a:buFont typeface="Wingdings" panose="05000000000000000000" pitchFamily="2" charset="2"/>
              <a:buChar char="q"/>
            </a:pPr>
            <a:r>
              <a:rPr lang="en-US" altLang="en-US" dirty="0">
                <a:cs typeface="ＭＳ Ｐゴシック" charset="-128"/>
              </a:rPr>
              <a:t>Kernel provides core services. Other services are provided dynamically as the kernel is running by linking to other modules (at boot time or during run time). </a:t>
            </a:r>
          </a:p>
          <a:p>
            <a:pPr lvl="1">
              <a:buFont typeface="Wingdings" panose="05000000000000000000" pitchFamily="2" charset="2"/>
              <a:buChar char="q"/>
            </a:pPr>
            <a:r>
              <a:rPr lang="en-US" altLang="en-US" dirty="0">
                <a:cs typeface="ＭＳ Ｐゴシック" charset="-128"/>
              </a:rPr>
              <a:t>Linking obviates the need to recompile the kernel every time new features are added. </a:t>
            </a:r>
          </a:p>
          <a:p>
            <a:pPr lvl="1">
              <a:buFont typeface="Wingdings" panose="05000000000000000000" pitchFamily="2" charset="2"/>
              <a:buChar char="q"/>
            </a:pPr>
            <a:r>
              <a:rPr lang="en-US" altLang="en-US" dirty="0">
                <a:cs typeface="ＭＳ Ｐゴシック" charset="-128"/>
              </a:rPr>
              <a:t>Kernel can contain CPU Scheduling and Memory Management. File system management for various file systems supported by loadable modules. </a:t>
            </a:r>
          </a:p>
          <a:p>
            <a:pPr lvl="1">
              <a:buFont typeface="Wingdings" panose="05000000000000000000" pitchFamily="2" charset="2"/>
              <a:buChar char="q"/>
            </a:pPr>
            <a:r>
              <a:rPr lang="en-US" altLang="en-US" dirty="0">
                <a:cs typeface="ＭＳ Ｐゴシック" charset="-128"/>
              </a:rPr>
              <a:t>Resembles layered system – protected well-defined interfaces</a:t>
            </a:r>
          </a:p>
          <a:p>
            <a:pPr lvl="1">
              <a:buFont typeface="Wingdings" panose="05000000000000000000" pitchFamily="2" charset="2"/>
              <a:buChar char="q"/>
            </a:pPr>
            <a:r>
              <a:rPr lang="en-US" altLang="en-US" dirty="0">
                <a:cs typeface="ＭＳ Ｐゴシック" charset="-128"/>
              </a:rPr>
              <a:t>More flexible than layered system – any module can call any other module. </a:t>
            </a:r>
          </a:p>
          <a:p>
            <a:pPr lvl="1">
              <a:buFont typeface="Wingdings" panose="05000000000000000000" pitchFamily="2" charset="2"/>
              <a:buChar char="q"/>
            </a:pPr>
            <a:r>
              <a:rPr lang="en-US" altLang="en-US" dirty="0">
                <a:cs typeface="ＭＳ Ｐゴシック" charset="-128"/>
              </a:rPr>
              <a:t>Similar to microkernel approach. Primary module has only core functions but is more efficient since modules need not use message passing to communicate.  </a:t>
            </a:r>
            <a:r>
              <a:rPr lang="en-US" altLang="en-US" dirty="0">
                <a:solidFill>
                  <a:srgbClr val="FF0000"/>
                </a:solidFill>
                <a:cs typeface="ＭＳ Ｐゴシック" charset="-128"/>
              </a:rPr>
              <a:t>(So , how DO they communicate?)</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p:txBody>
          <a:bodyPr/>
          <a:lstStyle/>
          <a:p>
            <a:pPr eaLnBrk="1" hangingPunct="1"/>
            <a:r>
              <a:rPr lang="en-US" altLang="en-US"/>
              <a:t>Solaris Modular Approach</a:t>
            </a:r>
          </a:p>
        </p:txBody>
      </p:sp>
      <p:pic>
        <p:nvPicPr>
          <p:cNvPr id="46083"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0475" y="1301750"/>
            <a:ext cx="6956425" cy="3748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846161" y="5281686"/>
            <a:ext cx="7533564" cy="646331"/>
          </a:xfrm>
          <a:prstGeom prst="rect">
            <a:avLst/>
          </a:prstGeom>
          <a:noFill/>
        </p:spPr>
        <p:txBody>
          <a:bodyPr wrap="square" rtlCol="0">
            <a:spAutoFit/>
          </a:bodyPr>
          <a:lstStyle/>
          <a:p>
            <a:r>
              <a:rPr lang="en-US" dirty="0">
                <a:solidFill>
                  <a:srgbClr val="FF0000"/>
                </a:solidFill>
              </a:rPr>
              <a:t>A STREAM is a chain of coroutines that pass messages between a program and a device driver (or between a pair of programs)</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a:xfrm>
            <a:off x="457200" y="198438"/>
            <a:ext cx="8229600" cy="576262"/>
          </a:xfrm>
        </p:spPr>
        <p:txBody>
          <a:bodyPr/>
          <a:lstStyle/>
          <a:p>
            <a:pPr eaLnBrk="1" hangingPunct="1"/>
            <a:r>
              <a:rPr lang="en-US" altLang="en-US"/>
              <a:t>Hybrid Systems</a:t>
            </a:r>
          </a:p>
        </p:txBody>
      </p:sp>
      <p:sp>
        <p:nvSpPr>
          <p:cNvPr id="47107" name="Rectangle 3"/>
          <p:cNvSpPr>
            <a:spLocks noGrp="1" noChangeArrowheads="1"/>
          </p:cNvSpPr>
          <p:nvPr>
            <p:ph type="body" idx="1"/>
          </p:nvPr>
        </p:nvSpPr>
        <p:spPr>
          <a:xfrm>
            <a:off x="806450" y="1233488"/>
            <a:ext cx="7265988" cy="4530725"/>
          </a:xfrm>
        </p:spPr>
        <p:txBody>
          <a:bodyPr/>
          <a:lstStyle/>
          <a:p>
            <a:pPr>
              <a:buFont typeface="Wingdings" panose="05000000000000000000" pitchFamily="2" charset="2"/>
              <a:buChar char="q"/>
            </a:pPr>
            <a:r>
              <a:rPr lang="en-US" altLang="en-US" dirty="0"/>
              <a:t>Most modern operating systems are actually not one pure model</a:t>
            </a:r>
          </a:p>
          <a:p>
            <a:pPr lvl="1">
              <a:buFont typeface="Wingdings" panose="05000000000000000000" pitchFamily="2" charset="2"/>
              <a:buChar char="q"/>
            </a:pPr>
            <a:r>
              <a:rPr lang="en-US" altLang="en-US" dirty="0"/>
              <a:t>Hybrid combines multiple approaches to address performance, security, usability needs</a:t>
            </a:r>
          </a:p>
          <a:p>
            <a:pPr lvl="1">
              <a:buFont typeface="Wingdings" panose="05000000000000000000" pitchFamily="2" charset="2"/>
              <a:buChar char="q"/>
            </a:pPr>
            <a:r>
              <a:rPr lang="en-US" altLang="en-US" dirty="0"/>
              <a:t>Linux and Solaris are monolithic with kernels in a single address space for efficiency,  plus modular for dynamic loading of functionality</a:t>
            </a:r>
          </a:p>
          <a:p>
            <a:pPr lvl="1">
              <a:buFont typeface="Wingdings" panose="05000000000000000000" pitchFamily="2" charset="2"/>
              <a:buChar char="q"/>
            </a:pPr>
            <a:r>
              <a:rPr lang="en-US" altLang="en-US" dirty="0"/>
              <a:t>Windows mostly monolithic, plus microkernel for different subsystem </a:t>
            </a:r>
            <a:r>
              <a:rPr lang="en-US" altLang="en-US" b="1" i="1" dirty="0"/>
              <a:t>personalities </a:t>
            </a:r>
            <a:r>
              <a:rPr lang="en-US" altLang="en-US" dirty="0"/>
              <a:t>that run as user-mode processes</a:t>
            </a:r>
            <a:r>
              <a:rPr lang="en-US" altLang="en-US" i="1" dirty="0"/>
              <a:t>.</a:t>
            </a:r>
          </a:p>
          <a:p>
            <a:pPr>
              <a:buFont typeface="Wingdings" panose="05000000000000000000" pitchFamily="2" charset="2"/>
              <a:buChar char="q"/>
            </a:pPr>
            <a:r>
              <a:rPr lang="en-US" altLang="en-US" dirty="0"/>
              <a:t>Apple Mac OS X hybrid, layered, </a:t>
            </a:r>
            <a:r>
              <a:rPr lang="en-US" altLang="en-US" b="1" dirty="0">
                <a:solidFill>
                  <a:srgbClr val="3366FF"/>
                </a:solidFill>
              </a:rPr>
              <a:t>Aqua</a:t>
            </a:r>
            <a:r>
              <a:rPr lang="en-US" altLang="en-US" dirty="0"/>
              <a:t> UI plus </a:t>
            </a:r>
            <a:r>
              <a:rPr lang="en-US" altLang="en-US" b="1" dirty="0">
                <a:solidFill>
                  <a:srgbClr val="3366FF"/>
                </a:solidFill>
              </a:rPr>
              <a:t>Cocoa</a:t>
            </a:r>
            <a:r>
              <a:rPr lang="en-US" altLang="en-US" dirty="0"/>
              <a:t> (Objective-C) programming environment for writing Mac OS X applications. </a:t>
            </a:r>
          </a:p>
          <a:p>
            <a:pPr lvl="1">
              <a:buFont typeface="Wingdings" panose="05000000000000000000" pitchFamily="2" charset="2"/>
              <a:buChar char="q"/>
            </a:pPr>
            <a:r>
              <a:rPr lang="en-US" altLang="en-US" dirty="0"/>
              <a:t>Below is kernel consisting of Mach microkernel and BSD Unix parts, plus I/O kit and dynamically loadable modules (called </a:t>
            </a:r>
            <a:r>
              <a:rPr lang="en-US" altLang="en-US" b="1" dirty="0">
                <a:solidFill>
                  <a:srgbClr val="3366FF"/>
                </a:solidFill>
              </a:rPr>
              <a:t>kernel extensions</a:t>
            </a:r>
            <a:r>
              <a:rPr lang="en-US" altLang="en-US" dirty="0"/>
              <a:t>)</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itle 1"/>
          <p:cNvSpPr>
            <a:spLocks noGrp="1"/>
          </p:cNvSpPr>
          <p:nvPr>
            <p:ph type="title"/>
          </p:nvPr>
        </p:nvSpPr>
        <p:spPr/>
        <p:txBody>
          <a:bodyPr/>
          <a:lstStyle/>
          <a:p>
            <a:r>
              <a:rPr lang="en-US" altLang="en-US"/>
              <a:t>Mac OS X Structure</a:t>
            </a:r>
          </a:p>
        </p:txBody>
      </p:sp>
      <p:pic>
        <p:nvPicPr>
          <p:cNvPr id="48131" name="Content Placeholder 3" descr="2_16.pdf"/>
          <p:cNvPicPr>
            <a:picLocks noGrp="1" noChangeAspect="1"/>
          </p:cNvPicPr>
          <p:nvPr>
            <p:ph idx="1"/>
          </p:nvPr>
        </p:nvPicPr>
        <p:blipFill>
          <a:blip r:embed="rId3">
            <a:extLst>
              <a:ext uri="{28A0092B-C50C-407E-A947-70E740481C1C}">
                <a14:useLocalDpi xmlns:a14="http://schemas.microsoft.com/office/drawing/2010/main" val="0"/>
              </a:ext>
            </a:extLst>
          </a:blip>
          <a:srcRect l="554" r="554"/>
          <a:stretch>
            <a:fillRect/>
          </a:stretch>
        </p:blipFill>
        <p:spPr>
          <a:xfrm>
            <a:off x="928688" y="1458913"/>
            <a:ext cx="7410450" cy="4079875"/>
          </a:xfrm>
        </p:spPr>
      </p:pic>
      <p:sp>
        <p:nvSpPr>
          <p:cNvPr id="2" name="TextBox 1"/>
          <p:cNvSpPr txBox="1"/>
          <p:nvPr/>
        </p:nvSpPr>
        <p:spPr>
          <a:xfrm>
            <a:off x="1433016" y="4673390"/>
            <a:ext cx="2197289" cy="307777"/>
          </a:xfrm>
          <a:prstGeom prst="rect">
            <a:avLst/>
          </a:prstGeom>
          <a:noFill/>
        </p:spPr>
        <p:txBody>
          <a:bodyPr wrap="square" rtlCol="0">
            <a:spAutoFit/>
          </a:bodyPr>
          <a:lstStyle/>
          <a:p>
            <a:r>
              <a:rPr lang="en-US" sz="1400" dirty="0">
                <a:solidFill>
                  <a:srgbClr val="C00000"/>
                </a:solidFill>
              </a:rPr>
              <a:t>Memory mgt. for RPC</a:t>
            </a:r>
          </a:p>
        </p:txBody>
      </p:sp>
      <p:sp>
        <p:nvSpPr>
          <p:cNvPr id="5" name="TextBox 4"/>
          <p:cNvSpPr txBox="1"/>
          <p:nvPr/>
        </p:nvSpPr>
        <p:spPr>
          <a:xfrm>
            <a:off x="4633913" y="4527470"/>
            <a:ext cx="3179288" cy="523220"/>
          </a:xfrm>
          <a:prstGeom prst="rect">
            <a:avLst/>
          </a:prstGeom>
          <a:noFill/>
        </p:spPr>
        <p:txBody>
          <a:bodyPr wrap="square" rtlCol="0">
            <a:spAutoFit/>
          </a:bodyPr>
          <a:lstStyle/>
          <a:p>
            <a:r>
              <a:rPr lang="en-US" sz="1400" dirty="0">
                <a:solidFill>
                  <a:srgbClr val="C00000"/>
                </a:solidFill>
              </a:rPr>
              <a:t>IPC facilities: message passing, thread scheduling</a:t>
            </a:r>
          </a:p>
        </p:txBody>
      </p:sp>
      <p:sp>
        <p:nvSpPr>
          <p:cNvPr id="6" name="TextBox 5"/>
          <p:cNvSpPr txBox="1"/>
          <p:nvPr/>
        </p:nvSpPr>
        <p:spPr>
          <a:xfrm>
            <a:off x="3850946" y="3575714"/>
            <a:ext cx="980362" cy="307777"/>
          </a:xfrm>
          <a:prstGeom prst="rect">
            <a:avLst/>
          </a:prstGeom>
          <a:noFill/>
        </p:spPr>
        <p:txBody>
          <a:bodyPr wrap="square" rtlCol="0">
            <a:spAutoFit/>
          </a:bodyPr>
          <a:lstStyle/>
          <a:p>
            <a:r>
              <a:rPr lang="en-US" sz="1400" dirty="0">
                <a:solidFill>
                  <a:srgbClr val="C00000"/>
                </a:solidFill>
              </a:rPr>
              <a:t>BSD CLI</a:t>
            </a:r>
          </a:p>
        </p:txBody>
      </p:sp>
      <p:sp>
        <p:nvSpPr>
          <p:cNvPr id="7" name="TextBox 6"/>
          <p:cNvSpPr txBox="1"/>
          <p:nvPr/>
        </p:nvSpPr>
        <p:spPr>
          <a:xfrm>
            <a:off x="3850946" y="4180552"/>
            <a:ext cx="2959288" cy="307777"/>
          </a:xfrm>
          <a:prstGeom prst="rect">
            <a:avLst/>
          </a:prstGeom>
          <a:noFill/>
        </p:spPr>
        <p:txBody>
          <a:bodyPr wrap="square" rtlCol="0">
            <a:spAutoFit/>
          </a:bodyPr>
          <a:lstStyle/>
          <a:p>
            <a:r>
              <a:rPr lang="en-US" sz="1400" dirty="0">
                <a:solidFill>
                  <a:srgbClr val="C00000"/>
                </a:solidFill>
              </a:rPr>
              <a:t>Networking and file systems</a:t>
            </a:r>
          </a:p>
        </p:txBody>
      </p:sp>
      <p:sp>
        <p:nvSpPr>
          <p:cNvPr id="8" name="TextBox 7"/>
          <p:cNvSpPr txBox="1"/>
          <p:nvPr/>
        </p:nvSpPr>
        <p:spPr>
          <a:xfrm>
            <a:off x="6846486" y="3575713"/>
            <a:ext cx="1933430" cy="307777"/>
          </a:xfrm>
          <a:prstGeom prst="rect">
            <a:avLst/>
          </a:prstGeom>
          <a:noFill/>
        </p:spPr>
        <p:txBody>
          <a:bodyPr wrap="square" rtlCol="0">
            <a:spAutoFit/>
          </a:bodyPr>
          <a:lstStyle/>
          <a:p>
            <a:r>
              <a:rPr lang="en-US" sz="1400" dirty="0">
                <a:solidFill>
                  <a:srgbClr val="C00000"/>
                </a:solidFill>
              </a:rPr>
              <a:t>POSIX APIs</a:t>
            </a:r>
          </a:p>
        </p:txBody>
      </p:sp>
      <p:sp>
        <p:nvSpPr>
          <p:cNvPr id="3" name="TextBox 2"/>
          <p:cNvSpPr txBox="1"/>
          <p:nvPr/>
        </p:nvSpPr>
        <p:spPr>
          <a:xfrm>
            <a:off x="1251856" y="6074229"/>
            <a:ext cx="4452257" cy="369332"/>
          </a:xfrm>
          <a:prstGeom prst="rect">
            <a:avLst/>
          </a:prstGeom>
          <a:noFill/>
          <a:ln>
            <a:solidFill>
              <a:srgbClr val="FF0000"/>
            </a:solidFill>
          </a:ln>
        </p:spPr>
        <p:txBody>
          <a:bodyPr wrap="square" rtlCol="0">
            <a:spAutoFit/>
          </a:bodyPr>
          <a:lstStyle/>
          <a:p>
            <a:r>
              <a:rPr lang="en-US" dirty="0">
                <a:solidFill>
                  <a:srgbClr val="FF0000"/>
                </a:solidFill>
              </a:rPr>
              <a:t>BSD= Berkeley Software Distribution </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457200" y="166688"/>
            <a:ext cx="8229600" cy="576262"/>
          </a:xfrm>
        </p:spPr>
        <p:txBody>
          <a:bodyPr/>
          <a:lstStyle/>
          <a:p>
            <a:pPr eaLnBrk="1" hangingPunct="1"/>
            <a:r>
              <a:rPr lang="en-US" altLang="en-US"/>
              <a:t>iOS</a:t>
            </a:r>
          </a:p>
        </p:txBody>
      </p:sp>
      <p:sp>
        <p:nvSpPr>
          <p:cNvPr id="49155" name="Rectangle 3"/>
          <p:cNvSpPr>
            <a:spLocks noGrp="1" noChangeArrowheads="1"/>
          </p:cNvSpPr>
          <p:nvPr>
            <p:ph type="body" idx="1"/>
          </p:nvPr>
        </p:nvSpPr>
        <p:spPr>
          <a:xfrm>
            <a:off x="806450" y="1233488"/>
            <a:ext cx="5484813" cy="4530725"/>
          </a:xfrm>
        </p:spPr>
        <p:txBody>
          <a:bodyPr/>
          <a:lstStyle/>
          <a:p>
            <a:pPr>
              <a:buFont typeface="Wingdings" panose="05000000000000000000" pitchFamily="2" charset="2"/>
              <a:buChar char="q"/>
            </a:pPr>
            <a:r>
              <a:rPr lang="en-US" altLang="en-US" dirty="0"/>
              <a:t>Apple mobile OS for </a:t>
            </a:r>
            <a:r>
              <a:rPr lang="en-US" altLang="en-US" b="1" i="1" dirty="0"/>
              <a:t>iPhone</a:t>
            </a:r>
            <a:r>
              <a:rPr lang="en-US" altLang="en-US" dirty="0"/>
              <a:t>, </a:t>
            </a:r>
            <a:r>
              <a:rPr lang="en-US" altLang="en-US" b="1" i="1" dirty="0"/>
              <a:t>iPad</a:t>
            </a:r>
            <a:endParaRPr lang="en-US" altLang="en-US" dirty="0"/>
          </a:p>
          <a:p>
            <a:pPr lvl="1">
              <a:buFont typeface="Wingdings" panose="05000000000000000000" pitchFamily="2" charset="2"/>
              <a:buChar char="q"/>
            </a:pPr>
            <a:r>
              <a:rPr lang="en-US" altLang="en-US" dirty="0"/>
              <a:t>Structured on Mac OS X, added functionality</a:t>
            </a:r>
          </a:p>
          <a:p>
            <a:pPr lvl="1">
              <a:buFont typeface="Wingdings" panose="05000000000000000000" pitchFamily="2" charset="2"/>
              <a:buChar char="q"/>
            </a:pPr>
            <a:r>
              <a:rPr lang="en-US" altLang="en-US" dirty="0"/>
              <a:t>Does not run OS X applications natively</a:t>
            </a:r>
          </a:p>
          <a:p>
            <a:pPr lvl="2">
              <a:buFont typeface="Wingdings" panose="05000000000000000000" pitchFamily="2" charset="2"/>
              <a:buChar char="q"/>
            </a:pPr>
            <a:r>
              <a:rPr lang="en-US" altLang="en-US" dirty="0"/>
              <a:t>Also runs on different CPU architecture (ARM vs. Intel)</a:t>
            </a:r>
          </a:p>
          <a:p>
            <a:pPr lvl="1">
              <a:buFont typeface="Wingdings" panose="05000000000000000000" pitchFamily="2" charset="2"/>
              <a:buChar char="q"/>
            </a:pPr>
            <a:r>
              <a:rPr lang="en-US" altLang="en-US" b="1" dirty="0">
                <a:solidFill>
                  <a:srgbClr val="3366FF"/>
                </a:solidFill>
              </a:rPr>
              <a:t>Cocoa Touch </a:t>
            </a:r>
            <a:r>
              <a:rPr lang="en-US" altLang="en-US" dirty="0"/>
              <a:t>Objective-C API for developing apps unique to mobile devices</a:t>
            </a:r>
          </a:p>
          <a:p>
            <a:pPr lvl="1">
              <a:buFont typeface="Wingdings" panose="05000000000000000000" pitchFamily="2" charset="2"/>
              <a:buChar char="q"/>
            </a:pPr>
            <a:r>
              <a:rPr lang="en-US" altLang="en-US" b="1" dirty="0">
                <a:solidFill>
                  <a:srgbClr val="3366FF"/>
                </a:solidFill>
              </a:rPr>
              <a:t>Media services </a:t>
            </a:r>
            <a:r>
              <a:rPr lang="en-US" altLang="en-US" dirty="0"/>
              <a:t>layer for graphics, audio, video</a:t>
            </a:r>
          </a:p>
          <a:p>
            <a:pPr lvl="1">
              <a:buFont typeface="Wingdings" panose="05000000000000000000" pitchFamily="2" charset="2"/>
              <a:buChar char="q"/>
            </a:pPr>
            <a:r>
              <a:rPr lang="en-US" altLang="en-US" b="1" dirty="0">
                <a:solidFill>
                  <a:srgbClr val="3366FF"/>
                </a:solidFill>
              </a:rPr>
              <a:t>Core services </a:t>
            </a:r>
            <a:r>
              <a:rPr lang="en-US" altLang="en-US" dirty="0"/>
              <a:t>provides features including cloud computing, databases</a:t>
            </a:r>
          </a:p>
          <a:p>
            <a:pPr lvl="1">
              <a:buFont typeface="Wingdings" panose="05000000000000000000" pitchFamily="2" charset="2"/>
              <a:buChar char="q"/>
            </a:pPr>
            <a:r>
              <a:rPr lang="en-US" altLang="en-US" dirty="0"/>
              <a:t>Core operating system, based on Mac OS X kernel</a:t>
            </a:r>
          </a:p>
        </p:txBody>
      </p:sp>
      <p:pic>
        <p:nvPicPr>
          <p:cNvPr id="49156" name="Picture 1" descr="2_17.pd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691313" y="2430463"/>
            <a:ext cx="1952625" cy="2043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a:xfrm>
            <a:off x="457200" y="152400"/>
            <a:ext cx="8229600" cy="576263"/>
          </a:xfrm>
        </p:spPr>
        <p:txBody>
          <a:bodyPr/>
          <a:lstStyle/>
          <a:p>
            <a:pPr eaLnBrk="1" hangingPunct="1"/>
            <a:r>
              <a:rPr lang="en-US" altLang="en-US"/>
              <a:t>Android</a:t>
            </a:r>
          </a:p>
        </p:txBody>
      </p:sp>
      <p:sp>
        <p:nvSpPr>
          <p:cNvPr id="50179" name="Rectangle 3"/>
          <p:cNvSpPr>
            <a:spLocks noGrp="1" noChangeArrowheads="1"/>
          </p:cNvSpPr>
          <p:nvPr>
            <p:ph type="body" idx="1"/>
          </p:nvPr>
        </p:nvSpPr>
        <p:spPr>
          <a:xfrm>
            <a:off x="838200" y="1044575"/>
            <a:ext cx="7250113" cy="4530725"/>
          </a:xfrm>
        </p:spPr>
        <p:txBody>
          <a:bodyPr/>
          <a:lstStyle/>
          <a:p>
            <a:pPr>
              <a:buFont typeface="Wingdings" panose="05000000000000000000" pitchFamily="2" charset="2"/>
              <a:buChar char="q"/>
            </a:pPr>
            <a:r>
              <a:rPr lang="en-US" altLang="en-US" dirty="0"/>
              <a:t>Developed by Open Handset Alliance (mostly Google)</a:t>
            </a:r>
          </a:p>
          <a:p>
            <a:pPr lvl="1">
              <a:buFont typeface="Wingdings" panose="05000000000000000000" pitchFamily="2" charset="2"/>
              <a:buChar char="q"/>
            </a:pPr>
            <a:r>
              <a:rPr lang="en-US" altLang="en-US" dirty="0"/>
              <a:t>Open Source</a:t>
            </a:r>
          </a:p>
          <a:p>
            <a:pPr lvl="1">
              <a:buFont typeface="Wingdings" panose="05000000000000000000" pitchFamily="2" charset="2"/>
              <a:buChar char="q"/>
            </a:pPr>
            <a:r>
              <a:rPr lang="en-US" altLang="en-US" dirty="0"/>
              <a:t>Runs on a variety of mobile platforms</a:t>
            </a:r>
          </a:p>
          <a:p>
            <a:pPr>
              <a:buFont typeface="Wingdings" panose="05000000000000000000" pitchFamily="2" charset="2"/>
              <a:buChar char="q"/>
            </a:pPr>
            <a:r>
              <a:rPr lang="en-US" altLang="en-US" dirty="0"/>
              <a:t>Similar stack to IOS</a:t>
            </a:r>
          </a:p>
          <a:p>
            <a:pPr>
              <a:buFont typeface="Wingdings" panose="05000000000000000000" pitchFamily="2" charset="2"/>
              <a:buChar char="q"/>
            </a:pPr>
            <a:r>
              <a:rPr lang="en-US" altLang="en-US" dirty="0"/>
              <a:t>Based on Linux kernel but modified</a:t>
            </a:r>
          </a:p>
          <a:p>
            <a:pPr lvl="1">
              <a:buFont typeface="Wingdings" panose="05000000000000000000" pitchFamily="2" charset="2"/>
              <a:buChar char="q"/>
            </a:pPr>
            <a:r>
              <a:rPr lang="en-US" altLang="en-US" dirty="0"/>
              <a:t>Provides process, memory, device-driver management</a:t>
            </a:r>
          </a:p>
          <a:p>
            <a:pPr lvl="1">
              <a:buFont typeface="Wingdings" panose="05000000000000000000" pitchFamily="2" charset="2"/>
              <a:buChar char="q"/>
            </a:pPr>
            <a:r>
              <a:rPr lang="en-US" altLang="en-US" dirty="0"/>
              <a:t>Adds power management </a:t>
            </a:r>
          </a:p>
          <a:p>
            <a:pPr>
              <a:buFont typeface="Wingdings" panose="05000000000000000000" pitchFamily="2" charset="2"/>
              <a:buChar char="q"/>
            </a:pPr>
            <a:r>
              <a:rPr lang="en-US" altLang="en-US" dirty="0"/>
              <a:t>Runtime environment includes core set of libraries and </a:t>
            </a:r>
            <a:r>
              <a:rPr lang="en-US" altLang="en-US" dirty="0" err="1"/>
              <a:t>Dalvik</a:t>
            </a:r>
            <a:r>
              <a:rPr lang="en-US" altLang="en-US" dirty="0"/>
              <a:t> virtual machine (designed specifically for mobile devices)</a:t>
            </a:r>
          </a:p>
          <a:p>
            <a:pPr lvl="1">
              <a:buFont typeface="Wingdings" panose="05000000000000000000" pitchFamily="2" charset="2"/>
              <a:buChar char="q"/>
            </a:pPr>
            <a:r>
              <a:rPr lang="en-US" altLang="en-US" dirty="0"/>
              <a:t>Apps developed in Java plus Android API</a:t>
            </a:r>
          </a:p>
          <a:p>
            <a:pPr lvl="2">
              <a:buFont typeface="Wingdings" panose="05000000000000000000" pitchFamily="2" charset="2"/>
              <a:buChar char="q"/>
            </a:pPr>
            <a:r>
              <a:rPr lang="en-US" altLang="en-US" dirty="0"/>
              <a:t>Java class files compiled to Java bytecode then translated to executable than runs in </a:t>
            </a:r>
            <a:r>
              <a:rPr lang="en-US" altLang="en-US" dirty="0" err="1"/>
              <a:t>Dalvik</a:t>
            </a:r>
            <a:r>
              <a:rPr lang="en-US" altLang="en-US" dirty="0"/>
              <a:t> VM</a:t>
            </a:r>
          </a:p>
          <a:p>
            <a:pPr>
              <a:buFont typeface="Wingdings" panose="05000000000000000000" pitchFamily="2" charset="2"/>
              <a:buChar char="q"/>
            </a:pPr>
            <a:r>
              <a:rPr lang="en-US" altLang="en-US" dirty="0"/>
              <a:t>Libraries include frameworks for web browser (</a:t>
            </a:r>
            <a:r>
              <a:rPr lang="en-US" altLang="en-US" dirty="0" err="1"/>
              <a:t>webkit</a:t>
            </a:r>
            <a:r>
              <a:rPr lang="en-US" altLang="en-US" dirty="0"/>
              <a:t>), database (SQLite), multimedia, smaller C Library (</a:t>
            </a:r>
            <a:r>
              <a:rPr lang="en-US" altLang="en-US" dirty="0" err="1"/>
              <a:t>libc</a:t>
            </a:r>
            <a:r>
              <a:rPr lang="en-US" altLang="en-US" dirty="0"/>
              <a:t>) designed for the slower CPUs in mobile devices.</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a:xfrm>
            <a:off x="457200" y="214313"/>
            <a:ext cx="8229600" cy="576262"/>
          </a:xfrm>
        </p:spPr>
        <p:txBody>
          <a:bodyPr/>
          <a:lstStyle/>
          <a:p>
            <a:pPr eaLnBrk="1" hangingPunct="1"/>
            <a:r>
              <a:rPr lang="en-US" altLang="en-US"/>
              <a:t>Android Architecture</a:t>
            </a:r>
          </a:p>
        </p:txBody>
      </p:sp>
      <p:pic>
        <p:nvPicPr>
          <p:cNvPr id="51203" name="Content Placeholder 2" descr="2_18.pdf"/>
          <p:cNvPicPr>
            <a:picLocks noGrp="1" noChangeAspect="1"/>
          </p:cNvPicPr>
          <p:nvPr>
            <p:ph idx="1"/>
          </p:nvPr>
        </p:nvPicPr>
        <p:blipFill>
          <a:blip r:embed="rId3">
            <a:extLst>
              <a:ext uri="{28A0092B-C50C-407E-A947-70E740481C1C}">
                <a14:useLocalDpi xmlns:a14="http://schemas.microsoft.com/office/drawing/2010/main" val="0"/>
              </a:ext>
            </a:extLst>
          </a:blip>
          <a:srcRect t="15273" b="15273"/>
          <a:stretch>
            <a:fillRect/>
          </a:stretch>
        </p:blipFill>
        <p:spPr>
          <a:xfrm>
            <a:off x="1182688" y="1181100"/>
            <a:ext cx="7254875" cy="3995738"/>
          </a:xfr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1050925" y="198438"/>
            <a:ext cx="7635875" cy="576262"/>
          </a:xfrm>
        </p:spPr>
        <p:txBody>
          <a:bodyPr/>
          <a:lstStyle/>
          <a:p>
            <a:pPr eaLnBrk="1" hangingPunct="1"/>
            <a:r>
              <a:rPr lang="en-US" altLang="en-US"/>
              <a:t>Operating System Services</a:t>
            </a:r>
          </a:p>
        </p:txBody>
      </p:sp>
      <p:sp>
        <p:nvSpPr>
          <p:cNvPr id="6147" name="Rectangle 3"/>
          <p:cNvSpPr>
            <a:spLocks noGrp="1" noChangeArrowheads="1"/>
          </p:cNvSpPr>
          <p:nvPr>
            <p:ph type="body" idx="1"/>
          </p:nvPr>
        </p:nvSpPr>
        <p:spPr>
          <a:xfrm>
            <a:off x="846137" y="1143000"/>
            <a:ext cx="7656417" cy="4865688"/>
          </a:xfrm>
          <a:noFill/>
        </p:spPr>
        <p:txBody>
          <a:bodyPr/>
          <a:lstStyle/>
          <a:p>
            <a:pPr>
              <a:buFont typeface="Wingdings" panose="05000000000000000000" pitchFamily="2" charset="2"/>
              <a:buChar char="q"/>
            </a:pPr>
            <a:r>
              <a:rPr lang="en-US" altLang="en-US" sz="1600" dirty="0"/>
              <a:t>Operating systems provide an environment for execution of programs and services to programs and users</a:t>
            </a:r>
          </a:p>
          <a:p>
            <a:pPr>
              <a:buFont typeface="Wingdings" panose="05000000000000000000" pitchFamily="2" charset="2"/>
              <a:buChar char="q"/>
            </a:pPr>
            <a:r>
              <a:rPr lang="en-US" altLang="en-US" sz="1600" dirty="0"/>
              <a:t>One set of operating-system services provides functions that are helpful to the user:</a:t>
            </a:r>
          </a:p>
          <a:p>
            <a:pPr lvl="1">
              <a:buFont typeface="Wingdings" panose="05000000000000000000" pitchFamily="2" charset="2"/>
              <a:buChar char="q"/>
            </a:pPr>
            <a:r>
              <a:rPr lang="en-US" altLang="en-US" sz="1600" b="1" dirty="0"/>
              <a:t>User interface </a:t>
            </a:r>
            <a:r>
              <a:rPr lang="en-US" altLang="en-US" sz="1600" dirty="0"/>
              <a:t>- Almost all operating systems have a user interface (</a:t>
            </a:r>
            <a:r>
              <a:rPr lang="en-US" altLang="en-US" sz="1600" b="1" dirty="0">
                <a:solidFill>
                  <a:srgbClr val="3366FF"/>
                </a:solidFill>
              </a:rPr>
              <a:t>UI</a:t>
            </a:r>
            <a:r>
              <a:rPr lang="en-US" altLang="en-US" sz="1600" dirty="0"/>
              <a:t>).</a:t>
            </a:r>
          </a:p>
          <a:p>
            <a:pPr lvl="2">
              <a:buFont typeface="Wingdings" panose="05000000000000000000" pitchFamily="2" charset="2"/>
              <a:buChar char="q"/>
            </a:pPr>
            <a:r>
              <a:rPr lang="en-US" altLang="en-US" sz="1600" b="1" dirty="0">
                <a:solidFill>
                  <a:srgbClr val="3366FF"/>
                </a:solidFill>
              </a:rPr>
              <a:t>Command-Line </a:t>
            </a:r>
            <a:r>
              <a:rPr lang="en-US" altLang="en-US" sz="1600" b="1" dirty="0"/>
              <a:t>(</a:t>
            </a:r>
            <a:r>
              <a:rPr lang="en-US" altLang="en-US" sz="1600" b="1" dirty="0">
                <a:solidFill>
                  <a:srgbClr val="3366FF"/>
                </a:solidFill>
              </a:rPr>
              <a:t>CLI</a:t>
            </a:r>
            <a:r>
              <a:rPr lang="en-US" altLang="en-US" sz="1600" b="1" dirty="0">
                <a:solidFill>
                  <a:srgbClr val="000000"/>
                </a:solidFill>
              </a:rPr>
              <a:t>)</a:t>
            </a:r>
            <a:endParaRPr lang="en-US" altLang="en-US" sz="1600" dirty="0">
              <a:solidFill>
                <a:srgbClr val="000000"/>
              </a:solidFill>
            </a:endParaRPr>
          </a:p>
          <a:p>
            <a:pPr lvl="2">
              <a:buFont typeface="Wingdings" panose="05000000000000000000" pitchFamily="2" charset="2"/>
              <a:buChar char="q"/>
            </a:pPr>
            <a:r>
              <a:rPr lang="en-US" altLang="en-US" sz="1600" b="1" dirty="0">
                <a:solidFill>
                  <a:srgbClr val="3366FF"/>
                </a:solidFill>
              </a:rPr>
              <a:t>Graphics User Interface </a:t>
            </a:r>
            <a:r>
              <a:rPr lang="en-US" altLang="en-US" sz="1600" b="1" dirty="0">
                <a:solidFill>
                  <a:srgbClr val="000000"/>
                </a:solidFill>
              </a:rPr>
              <a:t>(</a:t>
            </a:r>
            <a:r>
              <a:rPr lang="en-US" altLang="en-US" sz="1600" b="1" dirty="0">
                <a:solidFill>
                  <a:srgbClr val="3366FF"/>
                </a:solidFill>
              </a:rPr>
              <a:t>GUI</a:t>
            </a:r>
            <a:r>
              <a:rPr lang="en-US" altLang="en-US" sz="1600" b="1" dirty="0">
                <a:solidFill>
                  <a:srgbClr val="000000"/>
                </a:solidFill>
              </a:rPr>
              <a:t>)</a:t>
            </a:r>
            <a:endParaRPr lang="en-US" altLang="en-US" sz="1600" dirty="0">
              <a:solidFill>
                <a:srgbClr val="000000"/>
              </a:solidFill>
            </a:endParaRPr>
          </a:p>
          <a:p>
            <a:pPr lvl="2">
              <a:buFont typeface="Wingdings" panose="05000000000000000000" pitchFamily="2" charset="2"/>
              <a:buChar char="q"/>
            </a:pPr>
            <a:r>
              <a:rPr lang="en-US" altLang="en-US" sz="1600" b="1" dirty="0">
                <a:solidFill>
                  <a:srgbClr val="3366FF"/>
                </a:solidFill>
              </a:rPr>
              <a:t>Batch</a:t>
            </a:r>
          </a:p>
          <a:p>
            <a:pPr lvl="1">
              <a:buFont typeface="Wingdings" panose="05000000000000000000" pitchFamily="2" charset="2"/>
              <a:buChar char="q"/>
            </a:pPr>
            <a:r>
              <a:rPr lang="en-US" altLang="en-US" sz="1600" b="1" dirty="0"/>
              <a:t>Program execution </a:t>
            </a:r>
            <a:r>
              <a:rPr lang="en-US" altLang="en-US" sz="1600" dirty="0"/>
              <a:t>–</a:t>
            </a:r>
          </a:p>
          <a:p>
            <a:pPr lvl="2">
              <a:buFont typeface="Wingdings" panose="05000000000000000000" pitchFamily="2" charset="2"/>
              <a:buChar char="q"/>
            </a:pPr>
            <a:r>
              <a:rPr lang="en-US" altLang="en-US" sz="1600" dirty="0"/>
              <a:t>load a program into memory </a:t>
            </a:r>
          </a:p>
          <a:p>
            <a:pPr lvl="2">
              <a:buFont typeface="Wingdings" panose="05000000000000000000" pitchFamily="2" charset="2"/>
              <a:buChar char="q"/>
            </a:pPr>
            <a:r>
              <a:rPr lang="en-US" altLang="en-US" sz="1600" dirty="0"/>
              <a:t>run that program</a:t>
            </a:r>
          </a:p>
          <a:p>
            <a:pPr lvl="2">
              <a:buFont typeface="Wingdings" panose="05000000000000000000" pitchFamily="2" charset="2"/>
              <a:buChar char="q"/>
            </a:pPr>
            <a:r>
              <a:rPr lang="en-US" altLang="en-US" sz="1600" dirty="0"/>
              <a:t>end execution, either normally or abnormally (indicating error)</a:t>
            </a:r>
          </a:p>
          <a:p>
            <a:pPr lvl="1">
              <a:buFont typeface="Wingdings" panose="05000000000000000000" pitchFamily="2" charset="2"/>
              <a:buChar char="q"/>
            </a:pPr>
            <a:r>
              <a:rPr lang="en-US" altLang="en-US" sz="1600" b="1" dirty="0"/>
              <a:t>I/O operations </a:t>
            </a:r>
            <a:r>
              <a:rPr lang="en-US" altLang="en-US" sz="1600" dirty="0"/>
              <a:t>-  A running program may require I/O, which may involve a file or an I/O device</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itle 1"/>
          <p:cNvSpPr>
            <a:spLocks noGrp="1"/>
          </p:cNvSpPr>
          <p:nvPr>
            <p:ph type="title"/>
          </p:nvPr>
        </p:nvSpPr>
        <p:spPr>
          <a:xfrm>
            <a:off x="1090613" y="198438"/>
            <a:ext cx="7596187" cy="576262"/>
          </a:xfrm>
        </p:spPr>
        <p:txBody>
          <a:bodyPr/>
          <a:lstStyle/>
          <a:p>
            <a:pPr eaLnBrk="1" hangingPunct="1"/>
            <a:r>
              <a:rPr lang="en-US" altLang="en-US"/>
              <a:t>Operating-System Debugging</a:t>
            </a:r>
          </a:p>
        </p:txBody>
      </p:sp>
      <p:sp>
        <p:nvSpPr>
          <p:cNvPr id="52227" name="Content Placeholder 2"/>
          <p:cNvSpPr>
            <a:spLocks noGrp="1"/>
          </p:cNvSpPr>
          <p:nvPr>
            <p:ph idx="1"/>
          </p:nvPr>
        </p:nvSpPr>
        <p:spPr>
          <a:xfrm>
            <a:off x="806450" y="1233488"/>
            <a:ext cx="7753350" cy="4910137"/>
          </a:xfrm>
        </p:spPr>
        <p:txBody>
          <a:bodyPr/>
          <a:lstStyle/>
          <a:p>
            <a:pPr>
              <a:buFont typeface="Wingdings" panose="05000000000000000000" pitchFamily="2" charset="2"/>
              <a:buChar char="q"/>
            </a:pPr>
            <a:r>
              <a:rPr lang="en-US" altLang="en-US" b="1" dirty="0">
                <a:solidFill>
                  <a:srgbClr val="3366FF"/>
                </a:solidFill>
              </a:rPr>
              <a:t>Debugging</a:t>
            </a:r>
            <a:r>
              <a:rPr lang="en-US" altLang="en-US" dirty="0">
                <a:solidFill>
                  <a:srgbClr val="3366FF"/>
                </a:solidFill>
              </a:rPr>
              <a:t> </a:t>
            </a:r>
            <a:r>
              <a:rPr lang="en-US" altLang="en-US" dirty="0"/>
              <a:t>is finding and fixing errors, or </a:t>
            </a:r>
            <a:r>
              <a:rPr lang="en-US" altLang="en-US" b="1" dirty="0">
                <a:solidFill>
                  <a:srgbClr val="3366FF"/>
                </a:solidFill>
              </a:rPr>
              <a:t>bugs </a:t>
            </a:r>
            <a:r>
              <a:rPr lang="en-US" altLang="en-US" dirty="0"/>
              <a:t>and</a:t>
            </a:r>
            <a:r>
              <a:rPr lang="en-US" altLang="en-US" b="1" dirty="0">
                <a:solidFill>
                  <a:srgbClr val="3366FF"/>
                </a:solidFill>
              </a:rPr>
              <a:t> performance bottlenecks.</a:t>
            </a:r>
          </a:p>
          <a:p>
            <a:pPr>
              <a:buFont typeface="Wingdings" panose="05000000000000000000" pitchFamily="2" charset="2"/>
              <a:buChar char="q"/>
            </a:pPr>
            <a:r>
              <a:rPr lang="en-US" altLang="en-US" dirty="0"/>
              <a:t>Failure Analysis</a:t>
            </a:r>
          </a:p>
          <a:p>
            <a:pPr lvl="1">
              <a:buFont typeface="Wingdings" panose="05000000000000000000" pitchFamily="2" charset="2"/>
              <a:buChar char="q"/>
            </a:pPr>
            <a:r>
              <a:rPr lang="en-US" altLang="en-US" dirty="0"/>
              <a:t>OS generate </a:t>
            </a:r>
            <a:r>
              <a:rPr lang="en-US" altLang="en-US" b="1" dirty="0">
                <a:solidFill>
                  <a:srgbClr val="3366FF"/>
                </a:solidFill>
              </a:rPr>
              <a:t>log files</a:t>
            </a:r>
            <a:r>
              <a:rPr lang="en-US" altLang="en-US" dirty="0">
                <a:solidFill>
                  <a:srgbClr val="3366FF"/>
                </a:solidFill>
              </a:rPr>
              <a:t> </a:t>
            </a:r>
            <a:r>
              <a:rPr lang="en-US" altLang="en-US" dirty="0">
                <a:solidFill>
                  <a:srgbClr val="000000"/>
                </a:solidFill>
              </a:rPr>
              <a:t>containing error information</a:t>
            </a:r>
          </a:p>
          <a:p>
            <a:pPr lvl="1">
              <a:buFont typeface="Wingdings" panose="05000000000000000000" pitchFamily="2" charset="2"/>
              <a:buChar char="q"/>
            </a:pPr>
            <a:r>
              <a:rPr lang="en-US" altLang="en-US" dirty="0">
                <a:solidFill>
                  <a:srgbClr val="000000"/>
                </a:solidFill>
              </a:rPr>
              <a:t>Failure of an application can generate </a:t>
            </a:r>
            <a:r>
              <a:rPr lang="en-US" altLang="en-US" b="1" dirty="0">
                <a:solidFill>
                  <a:srgbClr val="3366FF"/>
                </a:solidFill>
              </a:rPr>
              <a:t>core dump</a:t>
            </a:r>
            <a:r>
              <a:rPr lang="en-US" altLang="en-US" dirty="0">
                <a:solidFill>
                  <a:srgbClr val="3366FF"/>
                </a:solidFill>
              </a:rPr>
              <a:t> </a:t>
            </a:r>
            <a:r>
              <a:rPr lang="en-US" altLang="en-US" dirty="0">
                <a:solidFill>
                  <a:srgbClr val="000000"/>
                </a:solidFill>
              </a:rPr>
              <a:t>file capturing memory of the process</a:t>
            </a:r>
          </a:p>
          <a:p>
            <a:pPr lvl="1">
              <a:buFont typeface="Wingdings" panose="05000000000000000000" pitchFamily="2" charset="2"/>
              <a:buChar char="q"/>
            </a:pPr>
            <a:r>
              <a:rPr lang="en-US" altLang="en-US" b="1" dirty="0">
                <a:solidFill>
                  <a:srgbClr val="3366FF"/>
                </a:solidFill>
              </a:rPr>
              <a:t>Debuggers</a:t>
            </a:r>
            <a:r>
              <a:rPr lang="en-US" altLang="en-US" dirty="0">
                <a:solidFill>
                  <a:srgbClr val="000000"/>
                </a:solidFill>
              </a:rPr>
              <a:t> can be used to probe running programs and </a:t>
            </a:r>
            <a:r>
              <a:rPr lang="en-US" altLang="en-US" b="1" dirty="0">
                <a:solidFill>
                  <a:srgbClr val="3366FF"/>
                </a:solidFill>
              </a:rPr>
              <a:t>core dumps</a:t>
            </a:r>
          </a:p>
          <a:p>
            <a:pPr lvl="1">
              <a:buFont typeface="Wingdings" panose="05000000000000000000" pitchFamily="2" charset="2"/>
              <a:buChar char="q"/>
            </a:pPr>
            <a:r>
              <a:rPr lang="en-US" altLang="en-US" dirty="0">
                <a:solidFill>
                  <a:srgbClr val="000000"/>
                </a:solidFill>
              </a:rPr>
              <a:t>Operating system failures are </a:t>
            </a:r>
            <a:r>
              <a:rPr lang="en-US" altLang="en-US" b="1" dirty="0">
                <a:solidFill>
                  <a:srgbClr val="3366FF"/>
                </a:solidFill>
              </a:rPr>
              <a:t>crashes</a:t>
            </a:r>
            <a:r>
              <a:rPr lang="en-US" altLang="en-US" dirty="0">
                <a:solidFill>
                  <a:srgbClr val="000000"/>
                </a:solidFill>
              </a:rPr>
              <a:t> and generate </a:t>
            </a:r>
            <a:r>
              <a:rPr lang="en-US" altLang="en-US" b="1" dirty="0">
                <a:solidFill>
                  <a:srgbClr val="3366FF"/>
                </a:solidFill>
              </a:rPr>
              <a:t>crash dump</a:t>
            </a:r>
            <a:r>
              <a:rPr lang="en-US" altLang="en-US" dirty="0">
                <a:solidFill>
                  <a:srgbClr val="3366FF"/>
                </a:solidFill>
              </a:rPr>
              <a:t> </a:t>
            </a:r>
            <a:r>
              <a:rPr lang="en-US" altLang="en-US" dirty="0">
                <a:solidFill>
                  <a:srgbClr val="000000"/>
                </a:solidFill>
              </a:rPr>
              <a:t>files containing kernel memory</a:t>
            </a:r>
          </a:p>
          <a:p>
            <a:pPr lvl="1">
              <a:buFont typeface="Wingdings" panose="05000000000000000000" pitchFamily="2" charset="2"/>
              <a:buChar char="q"/>
            </a:pPr>
            <a:r>
              <a:rPr lang="en-US" altLang="en-US" dirty="0">
                <a:solidFill>
                  <a:srgbClr val="000000"/>
                </a:solidFill>
              </a:rPr>
              <a:t>Debugging methods for OS and for user processes have fundamental differences. </a:t>
            </a:r>
          </a:p>
          <a:p>
            <a:pPr lvl="2">
              <a:buFont typeface="Wingdings" panose="05000000000000000000" pitchFamily="2" charset="2"/>
              <a:buChar char="q"/>
            </a:pPr>
            <a:r>
              <a:rPr lang="en-US" altLang="en-US" dirty="0">
                <a:solidFill>
                  <a:srgbClr val="000000"/>
                </a:solidFill>
              </a:rPr>
              <a:t>A failure in the file-system kernel code can’t use the file system to save its state before rebooting while a user process can very safely do that. </a:t>
            </a:r>
          </a:p>
          <a:p>
            <a:endParaRPr lang="en-US" altLang="en-US" b="1" dirty="0">
              <a:solidFill>
                <a:srgbClr val="3366FF"/>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itle 1"/>
          <p:cNvSpPr>
            <a:spLocks noGrp="1"/>
          </p:cNvSpPr>
          <p:nvPr>
            <p:ph type="title"/>
          </p:nvPr>
        </p:nvSpPr>
        <p:spPr>
          <a:xfrm>
            <a:off x="1090613" y="198438"/>
            <a:ext cx="7596187" cy="576262"/>
          </a:xfrm>
        </p:spPr>
        <p:txBody>
          <a:bodyPr/>
          <a:lstStyle/>
          <a:p>
            <a:pPr eaLnBrk="1" hangingPunct="1"/>
            <a:r>
              <a:rPr lang="en-US" altLang="en-US"/>
              <a:t>Operating-System Debugging</a:t>
            </a:r>
          </a:p>
        </p:txBody>
      </p:sp>
      <p:sp>
        <p:nvSpPr>
          <p:cNvPr id="52227" name="Content Placeholder 2"/>
          <p:cNvSpPr>
            <a:spLocks noGrp="1"/>
          </p:cNvSpPr>
          <p:nvPr>
            <p:ph idx="1"/>
          </p:nvPr>
        </p:nvSpPr>
        <p:spPr>
          <a:xfrm>
            <a:off x="806450" y="1233488"/>
            <a:ext cx="7753350" cy="4910137"/>
          </a:xfrm>
        </p:spPr>
        <p:txBody>
          <a:bodyPr/>
          <a:lstStyle/>
          <a:p>
            <a:pPr>
              <a:buFont typeface="Wingdings" panose="05000000000000000000" pitchFamily="2" charset="2"/>
              <a:buChar char="q"/>
            </a:pPr>
            <a:r>
              <a:rPr lang="en-US" altLang="en-US" dirty="0">
                <a:solidFill>
                  <a:srgbClr val="000000"/>
                </a:solidFill>
              </a:rPr>
              <a:t>Performance Tuning</a:t>
            </a:r>
          </a:p>
          <a:p>
            <a:pPr lvl="1">
              <a:buFont typeface="Wingdings" panose="05000000000000000000" pitchFamily="2" charset="2"/>
              <a:buChar char="q"/>
            </a:pPr>
            <a:r>
              <a:rPr lang="en-US" altLang="en-US" dirty="0">
                <a:solidFill>
                  <a:srgbClr val="000000"/>
                </a:solidFill>
              </a:rPr>
              <a:t>Beyond crashes, performance tuning can optimize system performance</a:t>
            </a:r>
          </a:p>
          <a:p>
            <a:pPr lvl="1">
              <a:buFont typeface="Wingdings" panose="05000000000000000000" pitchFamily="2" charset="2"/>
              <a:buChar char="q"/>
            </a:pPr>
            <a:r>
              <a:rPr lang="en-US" altLang="en-US" dirty="0">
                <a:solidFill>
                  <a:srgbClr val="000000"/>
                </a:solidFill>
              </a:rPr>
              <a:t>Sometimes using </a:t>
            </a:r>
            <a:r>
              <a:rPr lang="en-US" altLang="en-US" b="1" i="1" dirty="0">
                <a:solidFill>
                  <a:srgbClr val="000000"/>
                </a:solidFill>
              </a:rPr>
              <a:t>trace listings</a:t>
            </a:r>
            <a:r>
              <a:rPr lang="en-US" altLang="en-US" dirty="0">
                <a:solidFill>
                  <a:srgbClr val="000000"/>
                </a:solidFill>
              </a:rPr>
              <a:t> of activities, recorded for analysis including timing and important parameters</a:t>
            </a:r>
          </a:p>
          <a:p>
            <a:pPr lvl="1">
              <a:buFont typeface="Wingdings" panose="05000000000000000000" pitchFamily="2" charset="2"/>
              <a:buChar char="q"/>
            </a:pPr>
            <a:r>
              <a:rPr lang="en-US" altLang="en-US" b="1" dirty="0">
                <a:solidFill>
                  <a:srgbClr val="3366FF"/>
                </a:solidFill>
              </a:rPr>
              <a:t>Profiling</a:t>
            </a:r>
            <a:r>
              <a:rPr lang="en-US" altLang="en-US" dirty="0">
                <a:solidFill>
                  <a:srgbClr val="000000"/>
                </a:solidFill>
              </a:rPr>
              <a:t> is periodic sampling of instruction pointer to look for statistical trends</a:t>
            </a:r>
          </a:p>
          <a:p>
            <a:pPr>
              <a:buFont typeface="Monotype Sorts" pitchFamily="-84" charset="2"/>
              <a:buNone/>
            </a:pPr>
            <a:r>
              <a:rPr lang="en-US" altLang="en-US" dirty="0">
                <a:solidFill>
                  <a:srgbClr val="000000"/>
                </a:solidFill>
              </a:rPr>
              <a:t>Kernighan</a:t>
            </a:r>
            <a:r>
              <a:rPr lang="ja-JP" altLang="en-US" dirty="0">
                <a:solidFill>
                  <a:srgbClr val="000000"/>
                </a:solidFill>
              </a:rPr>
              <a:t>’</a:t>
            </a:r>
            <a:r>
              <a:rPr lang="en-US" altLang="ja-JP" dirty="0">
                <a:solidFill>
                  <a:srgbClr val="000000"/>
                </a:solidFill>
              </a:rPr>
              <a:t>s Law: </a:t>
            </a:r>
            <a:r>
              <a:rPr lang="ja-JP" altLang="en-US" dirty="0"/>
              <a:t>“</a:t>
            </a:r>
            <a:r>
              <a:rPr lang="en-US" altLang="ja-JP" dirty="0"/>
              <a:t>Debugging is twice as hard as writing the code in the first place. Therefore, if you write the code as cleverly as possible, you are, by definition, not smart enough to debug it.</a:t>
            </a:r>
            <a:r>
              <a:rPr lang="ja-JP" altLang="en-US" dirty="0"/>
              <a:t>”</a:t>
            </a:r>
            <a:endParaRPr lang="en-US" altLang="en-US"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itle 1"/>
          <p:cNvSpPr>
            <a:spLocks noGrp="1"/>
          </p:cNvSpPr>
          <p:nvPr>
            <p:ph type="title"/>
          </p:nvPr>
        </p:nvSpPr>
        <p:spPr>
          <a:xfrm>
            <a:off x="1090613" y="136525"/>
            <a:ext cx="7596187" cy="576263"/>
          </a:xfrm>
        </p:spPr>
        <p:txBody>
          <a:bodyPr/>
          <a:lstStyle/>
          <a:p>
            <a:pPr eaLnBrk="1" hangingPunct="1"/>
            <a:r>
              <a:rPr lang="en-US" altLang="en-US"/>
              <a:t>Performance Tuning</a:t>
            </a:r>
          </a:p>
        </p:txBody>
      </p:sp>
      <p:sp>
        <p:nvSpPr>
          <p:cNvPr id="53251" name="Content Placeholder 2"/>
          <p:cNvSpPr>
            <a:spLocks noGrp="1"/>
          </p:cNvSpPr>
          <p:nvPr>
            <p:ph idx="1"/>
          </p:nvPr>
        </p:nvSpPr>
        <p:spPr>
          <a:xfrm>
            <a:off x="806450" y="1233488"/>
            <a:ext cx="3395663" cy="4910137"/>
          </a:xfrm>
        </p:spPr>
        <p:txBody>
          <a:bodyPr/>
          <a:lstStyle/>
          <a:p>
            <a:pPr>
              <a:buFont typeface="Wingdings" panose="05000000000000000000" pitchFamily="2" charset="2"/>
              <a:buChar char="q"/>
            </a:pPr>
            <a:r>
              <a:rPr lang="en-US" altLang="en-US" dirty="0"/>
              <a:t>Improve performance by removing bottlenecks</a:t>
            </a:r>
          </a:p>
          <a:p>
            <a:pPr>
              <a:buFont typeface="Wingdings" panose="05000000000000000000" pitchFamily="2" charset="2"/>
              <a:buChar char="q"/>
            </a:pPr>
            <a:r>
              <a:rPr lang="en-US" altLang="en-US" dirty="0"/>
              <a:t>OS must provide means of computing and displaying measures of system behavior</a:t>
            </a:r>
            <a:endParaRPr lang="en-US" altLang="en-US" dirty="0">
              <a:solidFill>
                <a:srgbClr val="000000"/>
              </a:solidFill>
            </a:endParaRPr>
          </a:p>
          <a:p>
            <a:pPr>
              <a:buFont typeface="Wingdings" panose="05000000000000000000" pitchFamily="2" charset="2"/>
              <a:buChar char="q"/>
            </a:pPr>
            <a:r>
              <a:rPr lang="en-US" altLang="en-US" dirty="0">
                <a:solidFill>
                  <a:srgbClr val="000000"/>
                </a:solidFill>
              </a:rPr>
              <a:t>For example, UNIX “top” program or Windows Task Manager</a:t>
            </a:r>
            <a:endParaRPr lang="en-US" altLang="en-US" dirty="0"/>
          </a:p>
        </p:txBody>
      </p:sp>
      <p:pic>
        <p:nvPicPr>
          <p:cNvPr id="53252" name="Picture 1" descr="2_19.pd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818063" y="1273175"/>
            <a:ext cx="3732212" cy="425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Isosceles Triangle 1"/>
          <p:cNvSpPr/>
          <p:nvPr/>
        </p:nvSpPr>
        <p:spPr bwMode="auto">
          <a:xfrm>
            <a:off x="529389" y="6316579"/>
            <a:ext cx="277061" cy="228600"/>
          </a:xfrm>
          <a:prstGeom prst="triangle">
            <a:avLst/>
          </a:prstGeom>
          <a:solidFill>
            <a:srgbClr val="FF0000"/>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Verdana" charset="0"/>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a:xfrm>
            <a:off x="800100" y="136525"/>
            <a:ext cx="8229600" cy="576263"/>
          </a:xfrm>
        </p:spPr>
        <p:txBody>
          <a:bodyPr/>
          <a:lstStyle/>
          <a:p>
            <a:pPr eaLnBrk="1" hangingPunct="1"/>
            <a:r>
              <a:rPr lang="en-US" altLang="en-US" sz="3000"/>
              <a:t>DTrace</a:t>
            </a:r>
          </a:p>
        </p:txBody>
      </p:sp>
      <p:pic>
        <p:nvPicPr>
          <p:cNvPr id="54275" name="Picture 3"/>
          <p:cNvPicPr>
            <a:picLocks noChangeAspect="1" noChangeArrowheads="1"/>
          </p:cNvPicPr>
          <p:nvPr/>
        </p:nvPicPr>
        <p:blipFill>
          <a:blip r:embed="rId3">
            <a:extLst>
              <a:ext uri="{28A0092B-C50C-407E-A947-70E740481C1C}">
                <a14:useLocalDpi xmlns:a14="http://schemas.microsoft.com/office/drawing/2010/main" val="0"/>
              </a:ext>
            </a:extLst>
          </a:blip>
          <a:srcRect l="19221" t="1375" r="19221" b="2376"/>
          <a:stretch>
            <a:fillRect/>
          </a:stretch>
        </p:blipFill>
        <p:spPr bwMode="auto">
          <a:xfrm>
            <a:off x="4354513" y="1014413"/>
            <a:ext cx="4294187" cy="5033962"/>
          </a:xfrm>
          <a:prstGeom prst="rect">
            <a:avLst/>
          </a:prstGeom>
          <a:noFill/>
          <a:ln w="38100" cmpd="dbl">
            <a:solidFill>
              <a:schemeClr val="bg1"/>
            </a:solidFill>
            <a:miter lim="800000"/>
            <a:headEnd/>
            <a:tailEnd/>
          </a:ln>
          <a:extLst>
            <a:ext uri="{909E8E84-426E-40DD-AFC4-6F175D3DCCD1}">
              <a14:hiddenFill xmlns:a14="http://schemas.microsoft.com/office/drawing/2010/main">
                <a:solidFill>
                  <a:srgbClr val="FFFFFF"/>
                </a:solidFill>
              </a14:hiddenFill>
            </a:ext>
          </a:extLst>
        </p:spPr>
      </p:pic>
      <p:sp>
        <p:nvSpPr>
          <p:cNvPr id="54276" name="Content Placeholder 2"/>
          <p:cNvSpPr txBox="1">
            <a:spLocks/>
          </p:cNvSpPr>
          <p:nvPr/>
        </p:nvSpPr>
        <p:spPr bwMode="auto">
          <a:xfrm>
            <a:off x="806450" y="1233488"/>
            <a:ext cx="3409950" cy="4910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a:solidFill>
                  <a:schemeClr val="tx1"/>
                </a:solidFill>
                <a:latin typeface="Verdana" panose="020B0604030504040204" pitchFamily="34" charset="0"/>
                <a:ea typeface="MS PGothic" pitchFamily="34" charset="-128"/>
              </a:defRPr>
            </a:lvl1pPr>
            <a:lvl2pPr marL="342900" indent="-342900">
              <a:defRPr>
                <a:solidFill>
                  <a:schemeClr val="tx1"/>
                </a:solidFill>
                <a:latin typeface="Verdana" panose="020B0604030504040204" pitchFamily="34" charset="0"/>
                <a:ea typeface="MS PGothic" pitchFamily="34" charset="-128"/>
              </a:defRPr>
            </a:lvl2pPr>
            <a:lvl3pPr marL="1143000" indent="-228600">
              <a:defRPr>
                <a:solidFill>
                  <a:schemeClr val="tx1"/>
                </a:solidFill>
                <a:latin typeface="Verdana" panose="020B0604030504040204" pitchFamily="34" charset="0"/>
                <a:ea typeface="MS PGothic" pitchFamily="34" charset="-128"/>
              </a:defRPr>
            </a:lvl3pPr>
            <a:lvl4pPr marL="1600200" indent="-228600">
              <a:defRPr>
                <a:solidFill>
                  <a:schemeClr val="tx1"/>
                </a:solidFill>
                <a:latin typeface="Verdana" panose="020B0604030504040204" pitchFamily="34" charset="0"/>
                <a:ea typeface="MS PGothic" pitchFamily="34" charset="-128"/>
              </a:defRPr>
            </a:lvl4pPr>
            <a:lvl5pPr marL="2057400" indent="-228600">
              <a:defRPr>
                <a:solidFill>
                  <a:schemeClr val="tx1"/>
                </a:solidFill>
                <a:latin typeface="Verdana" panose="020B0604030504040204"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itchFamily="34" charset="-128"/>
              </a:defRPr>
            </a:lvl9pPr>
          </a:lstStyle>
          <a:p>
            <a:pPr>
              <a:spcBef>
                <a:spcPct val="35000"/>
              </a:spcBef>
              <a:buClr>
                <a:srgbClr val="993300"/>
              </a:buClr>
              <a:buSzPct val="90000"/>
              <a:buFont typeface="Monotype Sorts" pitchFamily="-84" charset="2"/>
              <a:buChar char="n"/>
            </a:pPr>
            <a:r>
              <a:rPr kumimoji="1" lang="en-US" altLang="en-US">
                <a:solidFill>
                  <a:srgbClr val="000000"/>
                </a:solidFill>
                <a:latin typeface="Helvetica" panose="020B0604020202020204" pitchFamily="34" charset="0"/>
              </a:rPr>
              <a:t>DTrace tool in Solaris, FreeBSD, Mac OS X allows live instrumentation on production systems</a:t>
            </a:r>
          </a:p>
          <a:p>
            <a:pPr lvl="1">
              <a:spcBef>
                <a:spcPct val="35000"/>
              </a:spcBef>
              <a:buClr>
                <a:srgbClr val="993300"/>
              </a:buClr>
              <a:buSzPct val="90000"/>
              <a:buFont typeface="Monotype Sorts" pitchFamily="-84" charset="2"/>
              <a:buChar char="n"/>
            </a:pPr>
            <a:r>
              <a:rPr kumimoji="1" lang="en-US" altLang="en-US" b="1">
                <a:solidFill>
                  <a:srgbClr val="3366FF"/>
                </a:solidFill>
                <a:latin typeface="Helvetica" panose="020B0604020202020204" pitchFamily="34" charset="0"/>
              </a:rPr>
              <a:t>Probes </a:t>
            </a:r>
            <a:r>
              <a:rPr kumimoji="1" lang="en-US" altLang="en-US">
                <a:solidFill>
                  <a:srgbClr val="000000"/>
                </a:solidFill>
                <a:latin typeface="Helvetica" panose="020B0604020202020204" pitchFamily="34" charset="0"/>
              </a:rPr>
              <a:t>fire when code is executed within a </a:t>
            </a:r>
            <a:r>
              <a:rPr kumimoji="1" lang="en-US" altLang="en-US" b="1">
                <a:solidFill>
                  <a:srgbClr val="3366FF"/>
                </a:solidFill>
                <a:latin typeface="Helvetica" panose="020B0604020202020204" pitchFamily="34" charset="0"/>
              </a:rPr>
              <a:t>provider</a:t>
            </a:r>
            <a:r>
              <a:rPr kumimoji="1" lang="en-US" altLang="en-US">
                <a:solidFill>
                  <a:srgbClr val="000000"/>
                </a:solidFill>
                <a:latin typeface="Helvetica" panose="020B0604020202020204" pitchFamily="34" charset="0"/>
              </a:rPr>
              <a:t>, capturing state data and sending it to </a:t>
            </a:r>
            <a:r>
              <a:rPr kumimoji="1" lang="en-US" altLang="en-US" b="1">
                <a:solidFill>
                  <a:srgbClr val="3366FF"/>
                </a:solidFill>
                <a:latin typeface="Helvetica" panose="020B0604020202020204" pitchFamily="34" charset="0"/>
              </a:rPr>
              <a:t>consumers</a:t>
            </a:r>
            <a:r>
              <a:rPr kumimoji="1" lang="en-US" altLang="en-US">
                <a:solidFill>
                  <a:srgbClr val="000000"/>
                </a:solidFill>
                <a:latin typeface="Helvetica" panose="020B0604020202020204" pitchFamily="34" charset="0"/>
              </a:rPr>
              <a:t> of those probes </a:t>
            </a:r>
            <a:br>
              <a:rPr kumimoji="1" lang="en-US" altLang="en-US">
                <a:solidFill>
                  <a:srgbClr val="000000"/>
                </a:solidFill>
                <a:latin typeface="Helvetica" panose="020B0604020202020204" pitchFamily="34" charset="0"/>
              </a:rPr>
            </a:br>
            <a:endParaRPr kumimoji="1" lang="en-US" altLang="en-US">
              <a:solidFill>
                <a:srgbClr val="000000"/>
              </a:solidFill>
              <a:latin typeface="Helvetica" panose="020B0604020202020204" pitchFamily="34" charset="0"/>
            </a:endParaRPr>
          </a:p>
          <a:p>
            <a:pPr>
              <a:spcBef>
                <a:spcPct val="35000"/>
              </a:spcBef>
              <a:buClr>
                <a:srgbClr val="993300"/>
              </a:buClr>
              <a:buSzPct val="90000"/>
              <a:buFont typeface="Monotype Sorts" pitchFamily="-84" charset="2"/>
              <a:buChar char="n"/>
            </a:pPr>
            <a:r>
              <a:rPr kumimoji="1" lang="en-US" altLang="en-US">
                <a:solidFill>
                  <a:srgbClr val="000000"/>
                </a:solidFill>
                <a:latin typeface="Helvetica" panose="020B0604020202020204" pitchFamily="34" charset="0"/>
              </a:rPr>
              <a:t>Example of following XEventsQueued system call move from libc library to kernel and back</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a:xfrm>
            <a:off x="800100" y="136525"/>
            <a:ext cx="8229600" cy="576263"/>
          </a:xfrm>
        </p:spPr>
        <p:txBody>
          <a:bodyPr/>
          <a:lstStyle/>
          <a:p>
            <a:pPr eaLnBrk="1" hangingPunct="1"/>
            <a:r>
              <a:rPr lang="en-US" altLang="en-US" sz="3000"/>
              <a:t>Dtrace (Cont.)</a:t>
            </a:r>
          </a:p>
        </p:txBody>
      </p:sp>
      <p:sp>
        <p:nvSpPr>
          <p:cNvPr id="55299" name="Content Placeholder 2"/>
          <p:cNvSpPr txBox="1">
            <a:spLocks/>
          </p:cNvSpPr>
          <p:nvPr/>
        </p:nvSpPr>
        <p:spPr bwMode="auto">
          <a:xfrm>
            <a:off x="806450" y="1233488"/>
            <a:ext cx="3409950" cy="4910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a:solidFill>
                  <a:schemeClr val="tx1"/>
                </a:solidFill>
                <a:latin typeface="Verdana" panose="020B0604030504040204" pitchFamily="34" charset="0"/>
                <a:ea typeface="MS PGothic" pitchFamily="34" charset="-128"/>
              </a:defRPr>
            </a:lvl1pPr>
            <a:lvl2pPr marL="742950" indent="-285750">
              <a:defRPr>
                <a:solidFill>
                  <a:schemeClr val="tx1"/>
                </a:solidFill>
                <a:latin typeface="Verdana" panose="020B0604030504040204" pitchFamily="34" charset="0"/>
                <a:ea typeface="MS PGothic" pitchFamily="34" charset="-128"/>
              </a:defRPr>
            </a:lvl2pPr>
            <a:lvl3pPr marL="1143000" indent="-228600">
              <a:defRPr>
                <a:solidFill>
                  <a:schemeClr val="tx1"/>
                </a:solidFill>
                <a:latin typeface="Verdana" panose="020B0604030504040204" pitchFamily="34" charset="0"/>
                <a:ea typeface="MS PGothic" pitchFamily="34" charset="-128"/>
              </a:defRPr>
            </a:lvl3pPr>
            <a:lvl4pPr marL="1600200" indent="-228600">
              <a:defRPr>
                <a:solidFill>
                  <a:schemeClr val="tx1"/>
                </a:solidFill>
                <a:latin typeface="Verdana" panose="020B0604030504040204" pitchFamily="34" charset="0"/>
                <a:ea typeface="MS PGothic" pitchFamily="34" charset="-128"/>
              </a:defRPr>
            </a:lvl4pPr>
            <a:lvl5pPr marL="2057400" indent="-228600">
              <a:defRPr>
                <a:solidFill>
                  <a:schemeClr val="tx1"/>
                </a:solidFill>
                <a:latin typeface="Verdana" panose="020B0604030504040204"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itchFamily="34" charset="-128"/>
              </a:defRPr>
            </a:lvl9pPr>
          </a:lstStyle>
          <a:p>
            <a:pPr>
              <a:spcBef>
                <a:spcPct val="35000"/>
              </a:spcBef>
              <a:buClr>
                <a:srgbClr val="993300"/>
              </a:buClr>
              <a:buSzPct val="90000"/>
              <a:buFont typeface="Monotype Sorts" pitchFamily="-84" charset="2"/>
              <a:buChar char="n"/>
            </a:pPr>
            <a:r>
              <a:rPr kumimoji="1" lang="en-US" altLang="en-US">
                <a:solidFill>
                  <a:srgbClr val="000000"/>
                </a:solidFill>
                <a:latin typeface="Helvetica" panose="020B0604020202020204" pitchFamily="34" charset="0"/>
              </a:rPr>
              <a:t>DTrace code to record amount of time each process with UserID 101 is in running mode (on CPU) in nanoseconds</a:t>
            </a:r>
          </a:p>
        </p:txBody>
      </p:sp>
      <p:pic>
        <p:nvPicPr>
          <p:cNvPr id="55300" name="Picture 1" descr="Screen Shot 2012-12-01 at 2.40.37 PM.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899025" y="1512888"/>
            <a:ext cx="4049713" cy="3762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301" name="Picture 2" descr="Screen Shot 2012-12-01 at 2.40.46 PM.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06450" y="3040063"/>
            <a:ext cx="4745038" cy="2403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a:xfrm>
            <a:off x="1108075" y="166688"/>
            <a:ext cx="7578725" cy="576262"/>
          </a:xfrm>
        </p:spPr>
        <p:txBody>
          <a:bodyPr/>
          <a:lstStyle/>
          <a:p>
            <a:pPr eaLnBrk="1" hangingPunct="1"/>
            <a:r>
              <a:rPr lang="en-US" altLang="en-US"/>
              <a:t>Operating System Generation</a:t>
            </a:r>
          </a:p>
        </p:txBody>
      </p:sp>
      <p:sp>
        <p:nvSpPr>
          <p:cNvPr id="55299" name="Rectangle 3"/>
          <p:cNvSpPr>
            <a:spLocks noGrp="1" noChangeArrowheads="1"/>
          </p:cNvSpPr>
          <p:nvPr>
            <p:ph type="body" idx="1"/>
          </p:nvPr>
        </p:nvSpPr>
        <p:spPr>
          <a:xfrm>
            <a:off x="806450" y="1233488"/>
            <a:ext cx="6854825" cy="4530725"/>
          </a:xfrm>
        </p:spPr>
        <p:txBody>
          <a:bodyPr/>
          <a:lstStyle/>
          <a:p>
            <a:pPr>
              <a:buFont typeface="Monotype Sorts" charset="0"/>
              <a:buChar char="n"/>
              <a:defRPr/>
            </a:pPr>
            <a:r>
              <a:rPr lang="en-US" dirty="0">
                <a:ea typeface="ＭＳ Ｐゴシック" charset="0"/>
                <a:cs typeface="ＭＳ Ｐゴシック" charset="0"/>
              </a:rPr>
              <a:t>Operating systems are designed to run on any of a class of machines; the system must be configured for each specific computer site</a:t>
            </a:r>
          </a:p>
          <a:p>
            <a:pPr>
              <a:buFont typeface="Monotype Sorts" charset="0"/>
              <a:buChar char="n"/>
              <a:defRPr/>
            </a:pPr>
            <a:r>
              <a:rPr lang="en-US" b="1" kern="1200" dirty="0">
                <a:solidFill>
                  <a:srgbClr val="3366FF"/>
                </a:solidFill>
                <a:ea typeface="ＭＳ Ｐゴシック" charset="-128"/>
                <a:cs typeface="ＭＳ Ｐゴシック" charset="0"/>
              </a:rPr>
              <a:t>SYSGEN</a:t>
            </a:r>
            <a:r>
              <a:rPr lang="en-US" dirty="0">
                <a:ea typeface="ＭＳ Ｐゴシック" charset="0"/>
                <a:cs typeface="ＭＳ Ｐゴシック" charset="0"/>
              </a:rPr>
              <a:t> program obtains information concerning the specific configuration of the hardware system</a:t>
            </a:r>
          </a:p>
          <a:p>
            <a:pPr lvl="1">
              <a:buFont typeface="Monotype Sorts" charset="0"/>
              <a:buChar char="l"/>
              <a:defRPr/>
            </a:pPr>
            <a:r>
              <a:rPr lang="en-US" dirty="0">
                <a:ea typeface="ＭＳ Ｐゴシック" charset="0"/>
                <a:cs typeface="ＭＳ Ｐゴシック" charset="0"/>
              </a:rPr>
              <a:t>Used to build system-specific compiled kernel or system-tuned</a:t>
            </a:r>
          </a:p>
          <a:p>
            <a:pPr lvl="1">
              <a:buFont typeface="Monotype Sorts" charset="0"/>
              <a:buChar char="l"/>
              <a:defRPr/>
            </a:pPr>
            <a:r>
              <a:rPr lang="en-US" dirty="0">
                <a:ea typeface="ＭＳ Ｐゴシック" charset="0"/>
                <a:cs typeface="ＭＳ Ｐゴシック" charset="0"/>
              </a:rPr>
              <a:t>Can general more efficient code than one general kernel</a:t>
            </a:r>
          </a:p>
          <a:p>
            <a:pPr>
              <a:buFont typeface="Monotype Sorts" charset="0"/>
              <a:buChar char="n"/>
              <a:defRPr/>
            </a:pPr>
            <a:endParaRPr lang="en-US" dirty="0">
              <a:ea typeface="ＭＳ Ｐゴシック" charset="0"/>
              <a:cs typeface="ＭＳ Ｐゴシック" charset="0"/>
            </a:endParaRPr>
          </a:p>
          <a:p>
            <a:pPr marL="0" indent="0">
              <a:buFont typeface="Monotype Sorts" charset="0"/>
              <a:buNone/>
              <a:defRPr/>
            </a:pPr>
            <a:endParaRPr lang="en-US" dirty="0">
              <a:ea typeface="ＭＳ Ｐゴシック" charset="0"/>
              <a:cs typeface="ＭＳ Ｐゴシック" charset="0"/>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a:xfrm>
            <a:off x="457200" y="166688"/>
            <a:ext cx="8229600" cy="576262"/>
          </a:xfrm>
        </p:spPr>
        <p:txBody>
          <a:bodyPr/>
          <a:lstStyle/>
          <a:p>
            <a:pPr eaLnBrk="1" hangingPunct="1"/>
            <a:r>
              <a:rPr lang="en-US" altLang="en-US"/>
              <a:t>System Boot</a:t>
            </a:r>
          </a:p>
        </p:txBody>
      </p:sp>
      <p:sp>
        <p:nvSpPr>
          <p:cNvPr id="57347" name="Rectangle 3"/>
          <p:cNvSpPr>
            <a:spLocks noGrp="1" noChangeArrowheads="1"/>
          </p:cNvSpPr>
          <p:nvPr>
            <p:ph type="body" idx="1"/>
          </p:nvPr>
        </p:nvSpPr>
        <p:spPr>
          <a:xfrm>
            <a:off x="885825" y="1154113"/>
            <a:ext cx="7407275" cy="4530725"/>
          </a:xfrm>
        </p:spPr>
        <p:txBody>
          <a:bodyPr/>
          <a:lstStyle/>
          <a:p>
            <a:r>
              <a:rPr lang="en-US" altLang="en-US"/>
              <a:t>When power initialized on system, execution starts at a fixed memory location</a:t>
            </a:r>
          </a:p>
          <a:p>
            <a:pPr lvl="1"/>
            <a:r>
              <a:rPr lang="en-US" altLang="en-US"/>
              <a:t>Firmware ROM used to hold initial boot code</a:t>
            </a:r>
          </a:p>
          <a:p>
            <a:r>
              <a:rPr lang="en-US" altLang="en-US"/>
              <a:t>Operating system must be made available to hardware so hardware can start it</a:t>
            </a:r>
          </a:p>
          <a:p>
            <a:pPr lvl="1"/>
            <a:r>
              <a:rPr lang="en-US" altLang="en-US"/>
              <a:t>Small piece of code – </a:t>
            </a:r>
            <a:r>
              <a:rPr lang="en-US" altLang="en-US" b="1">
                <a:solidFill>
                  <a:srgbClr val="3366FF"/>
                </a:solidFill>
              </a:rPr>
              <a:t>bootstrap loader</a:t>
            </a:r>
            <a:r>
              <a:rPr lang="en-US" altLang="en-US"/>
              <a:t>, stored in </a:t>
            </a:r>
            <a:r>
              <a:rPr lang="en-US" altLang="en-US" b="1">
                <a:solidFill>
                  <a:srgbClr val="3366FF"/>
                </a:solidFill>
              </a:rPr>
              <a:t>ROM</a:t>
            </a:r>
            <a:r>
              <a:rPr lang="en-US" altLang="en-US"/>
              <a:t> or </a:t>
            </a:r>
            <a:r>
              <a:rPr lang="en-US" altLang="en-US" b="1">
                <a:solidFill>
                  <a:srgbClr val="3366FF"/>
                </a:solidFill>
              </a:rPr>
              <a:t>EEPROM</a:t>
            </a:r>
            <a:r>
              <a:rPr lang="en-US" altLang="en-US"/>
              <a:t> locates the kernel, loads it into memory, and starts it</a:t>
            </a:r>
          </a:p>
          <a:p>
            <a:pPr lvl="1"/>
            <a:r>
              <a:rPr lang="en-US" altLang="en-US"/>
              <a:t>Sometimes two-step process where </a:t>
            </a:r>
            <a:r>
              <a:rPr lang="en-US" altLang="en-US" b="1">
                <a:solidFill>
                  <a:srgbClr val="3366FF"/>
                </a:solidFill>
              </a:rPr>
              <a:t>boot block </a:t>
            </a:r>
            <a:r>
              <a:rPr lang="en-US" altLang="en-US"/>
              <a:t>at fixed location loaded by ROM code, which loads bootstrap loader from disk</a:t>
            </a:r>
          </a:p>
          <a:p>
            <a:r>
              <a:rPr lang="en-US" altLang="en-US"/>
              <a:t>Common bootstrap loader, </a:t>
            </a:r>
            <a:r>
              <a:rPr lang="en-US" altLang="en-US" b="1">
                <a:solidFill>
                  <a:srgbClr val="3366FF"/>
                </a:solidFill>
              </a:rPr>
              <a:t>GRUB</a:t>
            </a:r>
            <a:r>
              <a:rPr lang="en-US" altLang="en-US"/>
              <a:t>, allows selection of kernel from multiple disks, versions, kernel options</a:t>
            </a:r>
          </a:p>
          <a:p>
            <a:r>
              <a:rPr lang="en-US" altLang="en-US"/>
              <a:t>Kernel loads and system is then </a:t>
            </a:r>
            <a:r>
              <a:rPr lang="en-US" altLang="en-US" b="1">
                <a:solidFill>
                  <a:srgbClr val="3366FF"/>
                </a:solidFill>
              </a:rPr>
              <a:t>running</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ctrTitle"/>
          </p:nvPr>
        </p:nvSpPr>
        <p:spPr/>
        <p:txBody>
          <a:bodyPr/>
          <a:lstStyle/>
          <a:p>
            <a:pPr eaLnBrk="1" hangingPunct="1"/>
            <a:r>
              <a:rPr lang="en-US" altLang="en-US"/>
              <a:t>End of Chapter 2</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946150" y="182563"/>
            <a:ext cx="7869238" cy="576262"/>
          </a:xfrm>
        </p:spPr>
        <p:txBody>
          <a:bodyPr/>
          <a:lstStyle/>
          <a:p>
            <a:pPr eaLnBrk="1" hangingPunct="1"/>
            <a:r>
              <a:rPr lang="en-US" altLang="en-US"/>
              <a:t>Operating System Services (Cont.)</a:t>
            </a:r>
          </a:p>
        </p:txBody>
      </p:sp>
      <p:sp>
        <p:nvSpPr>
          <p:cNvPr id="7171" name="Rectangle 3"/>
          <p:cNvSpPr>
            <a:spLocks noGrp="1" noChangeArrowheads="1"/>
          </p:cNvSpPr>
          <p:nvPr>
            <p:ph type="body" idx="1"/>
          </p:nvPr>
        </p:nvSpPr>
        <p:spPr>
          <a:xfrm>
            <a:off x="782638" y="892175"/>
            <a:ext cx="7542212" cy="5729288"/>
          </a:xfrm>
          <a:noFill/>
        </p:spPr>
        <p:txBody>
          <a:bodyPr/>
          <a:lstStyle/>
          <a:p>
            <a:pPr lvl="1"/>
            <a:endParaRPr lang="en-US" altLang="en-US" sz="1600" b="1" dirty="0"/>
          </a:p>
          <a:p>
            <a:pPr>
              <a:buFont typeface="Wingdings" panose="05000000000000000000" pitchFamily="2" charset="2"/>
              <a:buChar char="q"/>
            </a:pPr>
            <a:r>
              <a:rPr lang="en-US" altLang="en-US" sz="1600" dirty="0"/>
              <a:t>One set of operating-system services provides functions that are helpful to the user (Cont.):</a:t>
            </a:r>
            <a:endParaRPr lang="en-US" altLang="en-US" sz="1600" b="1" dirty="0"/>
          </a:p>
          <a:p>
            <a:pPr lvl="1">
              <a:buFont typeface="Wingdings" panose="05000000000000000000" pitchFamily="2" charset="2"/>
              <a:buChar char="q"/>
            </a:pPr>
            <a:r>
              <a:rPr lang="en-US" altLang="en-US" sz="1600" b="1" dirty="0"/>
              <a:t>File-system manipulation </a:t>
            </a:r>
            <a:r>
              <a:rPr lang="en-US" altLang="en-US" sz="1600" dirty="0"/>
              <a:t>-  The file system is of particular interest. Programs need to read and write files and directories, create and delete them, search them, list file Information, permission management.</a:t>
            </a:r>
            <a:endParaRPr lang="en-US" altLang="en-US" sz="1600" b="1" dirty="0"/>
          </a:p>
          <a:p>
            <a:pPr lvl="1">
              <a:buFont typeface="Wingdings" panose="05000000000000000000" pitchFamily="2" charset="2"/>
              <a:buChar char="q"/>
            </a:pPr>
            <a:r>
              <a:rPr lang="en-US" altLang="en-US" sz="1600" b="1" dirty="0"/>
              <a:t>Communications</a:t>
            </a:r>
            <a:r>
              <a:rPr lang="en-US" altLang="en-US" sz="1600" dirty="0"/>
              <a:t> – Processes may exchange information, on the same computer or between computers over a network</a:t>
            </a:r>
          </a:p>
          <a:p>
            <a:pPr lvl="2">
              <a:buFont typeface="Wingdings" panose="05000000000000000000" pitchFamily="2" charset="2"/>
              <a:buChar char="q"/>
            </a:pPr>
            <a:r>
              <a:rPr lang="en-US" altLang="en-US" sz="1600" dirty="0"/>
              <a:t>Communications may be via </a:t>
            </a:r>
            <a:r>
              <a:rPr lang="en-US" altLang="en-US" sz="1600" b="1" dirty="0">
                <a:solidFill>
                  <a:srgbClr val="0070C0"/>
                </a:solidFill>
              </a:rPr>
              <a:t>shared memory </a:t>
            </a:r>
            <a:r>
              <a:rPr lang="en-US" altLang="en-US" sz="1600" dirty="0"/>
              <a:t>or through </a:t>
            </a:r>
            <a:r>
              <a:rPr lang="en-US" altLang="en-US" sz="1600" b="1" dirty="0">
                <a:solidFill>
                  <a:srgbClr val="0070C0"/>
                </a:solidFill>
              </a:rPr>
              <a:t>message passing</a:t>
            </a:r>
            <a:r>
              <a:rPr lang="en-US" altLang="en-US" sz="1600" dirty="0"/>
              <a:t> (packets moved by the OS)</a:t>
            </a:r>
          </a:p>
          <a:p>
            <a:pPr lvl="1">
              <a:buFont typeface="Wingdings" panose="05000000000000000000" pitchFamily="2" charset="2"/>
              <a:buChar char="q"/>
            </a:pPr>
            <a:r>
              <a:rPr lang="en-US" altLang="en-US" sz="1600" b="1" dirty="0"/>
              <a:t>Error detection </a:t>
            </a:r>
            <a:r>
              <a:rPr lang="en-US" altLang="en-US" sz="1600" dirty="0"/>
              <a:t>– OS needs to be constantly aware of possible errors</a:t>
            </a:r>
          </a:p>
          <a:p>
            <a:pPr lvl="2">
              <a:buFont typeface="Wingdings" panose="05000000000000000000" pitchFamily="2" charset="2"/>
              <a:buChar char="q"/>
            </a:pPr>
            <a:r>
              <a:rPr lang="en-US" altLang="en-US" sz="1600" dirty="0"/>
              <a:t>May occur in the CPU and memory hardware, in I/O devices, in user program</a:t>
            </a:r>
          </a:p>
          <a:p>
            <a:pPr lvl="2">
              <a:buFont typeface="Wingdings" panose="05000000000000000000" pitchFamily="2" charset="2"/>
              <a:buChar char="q"/>
            </a:pPr>
            <a:r>
              <a:rPr lang="en-US" altLang="en-US" sz="1600" dirty="0"/>
              <a:t>For each type of error, OS should take the appropriate action to ensure correct and consistent computing</a:t>
            </a:r>
          </a:p>
          <a:p>
            <a:pPr lvl="2">
              <a:buFont typeface="Wingdings" panose="05000000000000000000" pitchFamily="2" charset="2"/>
              <a:buChar char="q"/>
            </a:pPr>
            <a:r>
              <a:rPr lang="en-US" altLang="en-US" sz="1600" dirty="0"/>
              <a:t>Debugging facilities can greatly enhance the user’</a:t>
            </a:r>
            <a:r>
              <a:rPr lang="en-US" altLang="ja-JP" sz="1600" dirty="0"/>
              <a:t>s and programmer’s abilities to efficiently use the system</a:t>
            </a:r>
            <a:endParaRPr lang="en-US" altLang="en-US" sz="16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1003300" y="182563"/>
            <a:ext cx="7812088" cy="576262"/>
          </a:xfrm>
        </p:spPr>
        <p:txBody>
          <a:bodyPr/>
          <a:lstStyle/>
          <a:p>
            <a:pPr eaLnBrk="1" hangingPunct="1"/>
            <a:r>
              <a:rPr lang="en-US" altLang="en-US"/>
              <a:t>Operating System Services (Cont.)</a:t>
            </a:r>
          </a:p>
        </p:txBody>
      </p:sp>
      <p:sp>
        <p:nvSpPr>
          <p:cNvPr id="8195" name="Rectangle 3"/>
          <p:cNvSpPr>
            <a:spLocks noGrp="1" noChangeArrowheads="1"/>
          </p:cNvSpPr>
          <p:nvPr>
            <p:ph type="body" idx="1"/>
          </p:nvPr>
        </p:nvSpPr>
        <p:spPr>
          <a:xfrm>
            <a:off x="742950" y="1168400"/>
            <a:ext cx="7404100" cy="4905375"/>
          </a:xfrm>
        </p:spPr>
        <p:txBody>
          <a:bodyPr/>
          <a:lstStyle/>
          <a:p>
            <a:pPr>
              <a:lnSpc>
                <a:spcPct val="90000"/>
              </a:lnSpc>
              <a:buFont typeface="Wingdings" panose="05000000000000000000" pitchFamily="2" charset="2"/>
              <a:buChar char="q"/>
            </a:pPr>
            <a:r>
              <a:rPr lang="en-US" altLang="en-US" sz="1600" dirty="0"/>
              <a:t>Another set of OS functions exists for ensuring the efficient operation of the system itself via resource sharing</a:t>
            </a:r>
          </a:p>
          <a:p>
            <a:pPr lvl="1">
              <a:lnSpc>
                <a:spcPct val="90000"/>
              </a:lnSpc>
              <a:buFont typeface="Wingdings" panose="05000000000000000000" pitchFamily="2" charset="2"/>
              <a:buChar char="q"/>
            </a:pPr>
            <a:r>
              <a:rPr lang="en-US" altLang="en-US" sz="1600" b="1" dirty="0"/>
              <a:t>Resource allocation - </a:t>
            </a:r>
            <a:r>
              <a:rPr lang="en-US" altLang="en-US" sz="1600" dirty="0"/>
              <a:t>When  multiple users or multiple jobs running concurrently, resources must be allocated to each of them</a:t>
            </a:r>
          </a:p>
          <a:p>
            <a:pPr lvl="2">
              <a:lnSpc>
                <a:spcPct val="90000"/>
              </a:lnSpc>
              <a:buFont typeface="Wingdings" panose="05000000000000000000" pitchFamily="2" charset="2"/>
              <a:buChar char="q"/>
            </a:pPr>
            <a:r>
              <a:rPr lang="en-US" altLang="en-US" sz="1600" dirty="0"/>
              <a:t>Many types of resources -   CPU cycles, main memory, file storage, I/O devices.</a:t>
            </a:r>
          </a:p>
          <a:p>
            <a:pPr lvl="1">
              <a:lnSpc>
                <a:spcPct val="90000"/>
              </a:lnSpc>
              <a:buFont typeface="Wingdings" panose="05000000000000000000" pitchFamily="2" charset="2"/>
              <a:buChar char="q"/>
            </a:pPr>
            <a:r>
              <a:rPr lang="en-US" altLang="en-US" sz="1600" b="1" dirty="0"/>
              <a:t>Accounting -</a:t>
            </a:r>
            <a:r>
              <a:rPr lang="en-US" altLang="en-US" sz="1600" dirty="0"/>
              <a:t> To keep track of which users use how much and what kinds of computer resources</a:t>
            </a:r>
          </a:p>
          <a:p>
            <a:pPr lvl="1">
              <a:lnSpc>
                <a:spcPct val="90000"/>
              </a:lnSpc>
              <a:buFont typeface="Wingdings" panose="05000000000000000000" pitchFamily="2" charset="2"/>
              <a:buChar char="q"/>
            </a:pPr>
            <a:r>
              <a:rPr lang="en-US" altLang="en-US" sz="1600" b="1" dirty="0"/>
              <a:t>Protection and security - </a:t>
            </a:r>
            <a:r>
              <a:rPr lang="en-US" altLang="en-US" sz="1600" dirty="0"/>
              <a:t>The owners of information stored in a multiuser or networked computer system may want to control use of that information, concurrent processes should not interfere with each other</a:t>
            </a:r>
          </a:p>
          <a:p>
            <a:pPr lvl="2">
              <a:lnSpc>
                <a:spcPct val="90000"/>
              </a:lnSpc>
            </a:pPr>
            <a:r>
              <a:rPr lang="en-US" altLang="en-US" sz="1600" b="1" dirty="0"/>
              <a:t>Protection</a:t>
            </a:r>
            <a:r>
              <a:rPr lang="en-US" altLang="en-US" sz="1600" dirty="0"/>
              <a:t> involves ensuring that all access to system resources is controlled</a:t>
            </a:r>
          </a:p>
          <a:p>
            <a:pPr lvl="2">
              <a:lnSpc>
                <a:spcPct val="90000"/>
              </a:lnSpc>
            </a:pPr>
            <a:r>
              <a:rPr lang="en-US" altLang="en-US" sz="1600" b="1" dirty="0"/>
              <a:t>Security</a:t>
            </a:r>
            <a:r>
              <a:rPr lang="en-US" altLang="en-US" sz="1600" dirty="0"/>
              <a:t> of the system from outsiders requires user authentication, extends to defending external I/O devices from invalid access attempts</a:t>
            </a:r>
          </a:p>
          <a:p>
            <a:pPr>
              <a:lnSpc>
                <a:spcPct val="90000"/>
              </a:lnSpc>
              <a:buFont typeface="Monotype Sorts" pitchFamily="-84" charset="2"/>
              <a:buNone/>
            </a:pPr>
            <a:endParaRPr lang="en-US" altLang="en-US" sz="16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1008063" y="146050"/>
            <a:ext cx="8229600" cy="576263"/>
          </a:xfrm>
        </p:spPr>
        <p:txBody>
          <a:bodyPr/>
          <a:lstStyle/>
          <a:p>
            <a:pPr eaLnBrk="1" hangingPunct="1"/>
            <a:r>
              <a:rPr lang="en-US" altLang="en-US" sz="2800"/>
              <a:t>User Operating System Interface - CLI</a:t>
            </a:r>
          </a:p>
        </p:txBody>
      </p:sp>
      <p:sp>
        <p:nvSpPr>
          <p:cNvPr id="10243" name="Rectangle 3"/>
          <p:cNvSpPr>
            <a:spLocks noGrp="1" noChangeArrowheads="1"/>
          </p:cNvSpPr>
          <p:nvPr>
            <p:ph type="body" idx="1"/>
          </p:nvPr>
        </p:nvSpPr>
        <p:spPr>
          <a:xfrm>
            <a:off x="762000" y="1223963"/>
            <a:ext cx="7121525" cy="4483100"/>
          </a:xfrm>
        </p:spPr>
        <p:txBody>
          <a:bodyPr/>
          <a:lstStyle/>
          <a:p>
            <a:pPr>
              <a:buFont typeface="Monotype Sorts" pitchFamily="-84" charset="2"/>
              <a:buNone/>
            </a:pPr>
            <a:r>
              <a:rPr lang="en-US" altLang="en-US" dirty="0"/>
              <a:t>CLI or </a:t>
            </a:r>
            <a:r>
              <a:rPr lang="en-US" altLang="en-US" b="1" dirty="0">
                <a:solidFill>
                  <a:srgbClr val="3366FF"/>
                </a:solidFill>
              </a:rPr>
              <a:t>command interpreter</a:t>
            </a:r>
            <a:r>
              <a:rPr lang="en-US" altLang="en-US" dirty="0">
                <a:solidFill>
                  <a:srgbClr val="3366FF"/>
                </a:solidFill>
              </a:rPr>
              <a:t> </a:t>
            </a:r>
            <a:r>
              <a:rPr lang="en-US" altLang="en-US" dirty="0"/>
              <a:t>allows direct command entry</a:t>
            </a:r>
          </a:p>
          <a:p>
            <a:pPr lvl="1">
              <a:buFont typeface="Wingdings" panose="05000000000000000000" pitchFamily="2" charset="2"/>
              <a:buChar char="q"/>
            </a:pPr>
            <a:r>
              <a:rPr lang="en-US" altLang="en-US" dirty="0"/>
              <a:t>Sometimes implemented in kernel, sometimes by systems program</a:t>
            </a:r>
          </a:p>
          <a:p>
            <a:pPr lvl="1">
              <a:buFont typeface="Wingdings" panose="05000000000000000000" pitchFamily="2" charset="2"/>
              <a:buChar char="q"/>
            </a:pPr>
            <a:r>
              <a:rPr lang="en-US" altLang="en-US" dirty="0"/>
              <a:t>Sometimes multiple flavors implemented – </a:t>
            </a:r>
            <a:r>
              <a:rPr lang="en-US" altLang="en-US" b="1" dirty="0">
                <a:solidFill>
                  <a:srgbClr val="3366FF"/>
                </a:solidFill>
              </a:rPr>
              <a:t>shells</a:t>
            </a:r>
          </a:p>
          <a:p>
            <a:pPr lvl="1">
              <a:buFont typeface="Wingdings" panose="05000000000000000000" pitchFamily="2" charset="2"/>
              <a:buChar char="q"/>
            </a:pPr>
            <a:r>
              <a:rPr lang="en-US" altLang="en-US" dirty="0"/>
              <a:t>Fetches a command from user and executes it</a:t>
            </a:r>
          </a:p>
          <a:p>
            <a:pPr lvl="1">
              <a:buFont typeface="Wingdings" panose="05000000000000000000" pitchFamily="2" charset="2"/>
              <a:buChar char="q"/>
            </a:pPr>
            <a:r>
              <a:rPr lang="en-US" altLang="en-US" dirty="0"/>
              <a:t>Sometimes commands built into the shell and control transfers to the corresponding section within the shell</a:t>
            </a:r>
          </a:p>
          <a:p>
            <a:pPr lvl="1">
              <a:buFont typeface="Wingdings" panose="05000000000000000000" pitchFamily="2" charset="2"/>
              <a:buChar char="q"/>
            </a:pPr>
            <a:r>
              <a:rPr lang="en-US" altLang="en-US" dirty="0"/>
              <a:t>Sometimes (e.g., UNIX) commands refer to names of programs that implement the function</a:t>
            </a:r>
          </a:p>
          <a:p>
            <a:pPr lvl="2">
              <a:buFont typeface="Wingdings" panose="05000000000000000000" pitchFamily="2" charset="2"/>
              <a:buChar char="q"/>
            </a:pPr>
            <a:r>
              <a:rPr lang="en-US" altLang="en-US"/>
              <a:t>adding </a:t>
            </a:r>
            <a:r>
              <a:rPr lang="en-US" altLang="en-US" dirty="0"/>
              <a:t>new features doesn’</a:t>
            </a:r>
            <a:r>
              <a:rPr lang="en-US" altLang="ja-JP" dirty="0"/>
              <a:t>t require shell modification</a:t>
            </a:r>
            <a:endParaRPr lang="en-US" alt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266" name="Title 1"/>
          <p:cNvSpPr>
            <a:spLocks noGrp="1"/>
          </p:cNvSpPr>
          <p:nvPr>
            <p:ph type="title"/>
          </p:nvPr>
        </p:nvSpPr>
        <p:spPr>
          <a:xfrm>
            <a:off x="1119188" y="182563"/>
            <a:ext cx="8229600" cy="576262"/>
          </a:xfrm>
        </p:spPr>
        <p:txBody>
          <a:bodyPr/>
          <a:lstStyle/>
          <a:p>
            <a:pPr eaLnBrk="1" hangingPunct="1"/>
            <a:r>
              <a:rPr lang="en-US" altLang="en-US"/>
              <a:t>Bourne Shell Command Interpreter</a:t>
            </a:r>
          </a:p>
        </p:txBody>
      </p:sp>
      <p:pic>
        <p:nvPicPr>
          <p:cNvPr id="11267" name="Picture 1" descr="fig2.2.pd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1019175"/>
            <a:ext cx="6372225" cy="535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theme/theme1.xml><?xml version="1.0" encoding="utf-8"?>
<a:theme xmlns:a="http://schemas.openxmlformats.org/drawingml/2006/main" name="os-8">
  <a:themeElements>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fontScheme name="os-8">
      <a:majorFont>
        <a:latin typeface="Arial"/>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lnDef>
  </a:objectDefaults>
  <a:extraClrSchemeLst>
    <a:extraClrScheme>
      <a:clrScheme name="os-8 1">
        <a:dk1>
          <a:srgbClr val="006699"/>
        </a:dk1>
        <a:lt1>
          <a:srgbClr val="FFFFFF"/>
        </a:lt1>
        <a:dk2>
          <a:srgbClr val="000000"/>
        </a:dk2>
        <a:lt2>
          <a:srgbClr val="99FF99"/>
        </a:lt2>
        <a:accent1>
          <a:srgbClr val="00CC99"/>
        </a:accent1>
        <a:accent2>
          <a:srgbClr val="009999"/>
        </a:accent2>
        <a:accent3>
          <a:srgbClr val="AAAAAA"/>
        </a:accent3>
        <a:accent4>
          <a:srgbClr val="DADADA"/>
        </a:accent4>
        <a:accent5>
          <a:srgbClr val="AAE2CA"/>
        </a:accent5>
        <a:accent6>
          <a:srgbClr val="008A8A"/>
        </a:accent6>
        <a:hlink>
          <a:srgbClr val="0066FF"/>
        </a:hlink>
        <a:folHlink>
          <a:srgbClr val="989CBA"/>
        </a:folHlink>
      </a:clrScheme>
      <a:clrMap bg1="dk2" tx1="lt1" bg2="dk1" tx2="lt2" accent1="accent1" accent2="accent2" accent3="accent3" accent4="accent4" accent5="accent5" accent6="accent6" hlink="hlink" folHlink="folHlink"/>
    </a:extraClrScheme>
    <a:extraClrScheme>
      <a:clrScheme name="os-8 2">
        <a:dk1>
          <a:srgbClr val="808000"/>
        </a:dk1>
        <a:lt1>
          <a:srgbClr val="FFFFFF"/>
        </a:lt1>
        <a:dk2>
          <a:srgbClr val="5C271E"/>
        </a:dk2>
        <a:lt2>
          <a:srgbClr val="FFDD89"/>
        </a:lt2>
        <a:accent1>
          <a:srgbClr val="CC6600"/>
        </a:accent1>
        <a:accent2>
          <a:srgbClr val="CC9900"/>
        </a:accent2>
        <a:accent3>
          <a:srgbClr val="B5ACAB"/>
        </a:accent3>
        <a:accent4>
          <a:srgbClr val="DADADA"/>
        </a:accent4>
        <a:accent5>
          <a:srgbClr val="E2B8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3">
        <a:dk1>
          <a:srgbClr val="763B00"/>
        </a:dk1>
        <a:lt1>
          <a:srgbClr val="FFFFFF"/>
        </a:lt1>
        <a:dk2>
          <a:srgbClr val="330000"/>
        </a:dk2>
        <a:lt2>
          <a:srgbClr val="CC9900"/>
        </a:lt2>
        <a:accent1>
          <a:srgbClr val="FFCC00"/>
        </a:accent1>
        <a:accent2>
          <a:srgbClr val="CC3300"/>
        </a:accent2>
        <a:accent3>
          <a:srgbClr val="ADAAAA"/>
        </a:accent3>
        <a:accent4>
          <a:srgbClr val="DADADA"/>
        </a:accent4>
        <a:accent5>
          <a:srgbClr val="FFE2AA"/>
        </a:accent5>
        <a:accent6>
          <a:srgbClr val="B92D00"/>
        </a:accent6>
        <a:hlink>
          <a:srgbClr val="666699"/>
        </a:hlink>
        <a:folHlink>
          <a:srgbClr val="999966"/>
        </a:folHlink>
      </a:clrScheme>
      <a:clrMap bg1="dk2" tx1="lt1" bg2="dk1" tx2="lt2" accent1="accent1" accent2="accent2" accent3="accent3" accent4="accent4" accent5="accent5" accent6="accent6" hlink="hlink" folHlink="folHlink"/>
    </a:extraClrScheme>
    <a:extraClrScheme>
      <a:clrScheme name="os-8 4">
        <a:dk1>
          <a:srgbClr val="6D3696"/>
        </a:dk1>
        <a:lt1>
          <a:srgbClr val="FFFFFF"/>
        </a:lt1>
        <a:dk2>
          <a:srgbClr val="51255D"/>
        </a:dk2>
        <a:lt2>
          <a:srgbClr val="FFFFCC"/>
        </a:lt2>
        <a:accent1>
          <a:srgbClr val="666699"/>
        </a:accent1>
        <a:accent2>
          <a:srgbClr val="800080"/>
        </a:accent2>
        <a:accent3>
          <a:srgbClr val="B3ACB6"/>
        </a:accent3>
        <a:accent4>
          <a:srgbClr val="DADADA"/>
        </a:accent4>
        <a:accent5>
          <a:srgbClr val="B8B8CA"/>
        </a:accent5>
        <a:accent6>
          <a:srgbClr val="730073"/>
        </a:accent6>
        <a:hlink>
          <a:srgbClr val="CCCC00"/>
        </a:hlink>
        <a:folHlink>
          <a:srgbClr val="A3A274"/>
        </a:folHlink>
      </a:clrScheme>
      <a:clrMap bg1="dk2" tx1="lt1" bg2="dk1" tx2="lt2" accent1="accent1" accent2="accent2" accent3="accent3" accent4="accent4" accent5="accent5" accent6="accent6" hlink="hlink" folHlink="folHlink"/>
    </a:extraClrScheme>
    <a:extraClrScheme>
      <a:clrScheme name="os-8 5">
        <a:dk1>
          <a:srgbClr val="CC6600"/>
        </a:dk1>
        <a:lt1>
          <a:srgbClr val="FFFFFF"/>
        </a:lt1>
        <a:dk2>
          <a:srgbClr val="4A553B"/>
        </a:dk2>
        <a:lt2>
          <a:srgbClr val="FFBF1F"/>
        </a:lt2>
        <a:accent1>
          <a:srgbClr val="FFCC00"/>
        </a:accent1>
        <a:accent2>
          <a:srgbClr val="CC9900"/>
        </a:accent2>
        <a:accent3>
          <a:srgbClr val="B1B4AF"/>
        </a:accent3>
        <a:accent4>
          <a:srgbClr val="DADADA"/>
        </a:accent4>
        <a:accent5>
          <a:srgbClr val="FFE2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6">
        <a:dk1>
          <a:srgbClr val="000000"/>
        </a:dk1>
        <a:lt1>
          <a:srgbClr val="FFFFFF"/>
        </a:lt1>
        <a:dk2>
          <a:srgbClr val="666699"/>
        </a:dk2>
        <a:lt2>
          <a:srgbClr val="FFCC00"/>
        </a:lt2>
        <a:accent1>
          <a:srgbClr val="FF9900"/>
        </a:accent1>
        <a:accent2>
          <a:srgbClr val="FF0000"/>
        </a:accent2>
        <a:accent3>
          <a:srgbClr val="FFFFFF"/>
        </a:accent3>
        <a:accent4>
          <a:srgbClr val="000000"/>
        </a:accent4>
        <a:accent5>
          <a:srgbClr val="FFCAAA"/>
        </a:accent5>
        <a:accent6>
          <a:srgbClr val="E70000"/>
        </a:accent6>
        <a:hlink>
          <a:srgbClr val="666699"/>
        </a:hlink>
        <a:folHlink>
          <a:srgbClr val="999966"/>
        </a:folHlink>
      </a:clrScheme>
      <a:clrMap bg1="lt1" tx1="dk1" bg2="lt2" tx2="dk2" accent1="accent1" accent2="accent2" accent3="accent3" accent4="accent4" accent5="accent5" accent6="accent6" hlink="hlink" folHlink="folHlink"/>
    </a:extraClrScheme>
    <a:extraClrScheme>
      <a:clrScheme name="os-8 7">
        <a:dk1>
          <a:srgbClr val="000000"/>
        </a:dk1>
        <a:lt1>
          <a:srgbClr val="FFFFFF"/>
        </a:lt1>
        <a:dk2>
          <a:srgbClr val="CC3300"/>
        </a:dk2>
        <a:lt2>
          <a:srgbClr val="663300"/>
        </a:lt2>
        <a:accent1>
          <a:srgbClr val="FFCC00"/>
        </a:accent1>
        <a:accent2>
          <a:srgbClr val="CC6600"/>
        </a:accent2>
        <a:accent3>
          <a:srgbClr val="FFFFFF"/>
        </a:accent3>
        <a:accent4>
          <a:srgbClr val="000000"/>
        </a:accent4>
        <a:accent5>
          <a:srgbClr val="FFE2AA"/>
        </a:accent5>
        <a:accent6>
          <a:srgbClr val="B95C00"/>
        </a:accent6>
        <a:hlink>
          <a:srgbClr val="CC9900"/>
        </a:hlink>
        <a:folHlink>
          <a:srgbClr val="996633"/>
        </a:folHlink>
      </a:clrScheme>
      <a:clrMap bg1="lt1" tx1="dk1" bg2="lt2" tx2="dk2" accent1="accent1" accent2="accent2" accent3="accent3" accent4="accent4" accent5="accent5" accent6="accent6" hlink="hlink" folHlink="folHlink"/>
    </a:extraClrScheme>
    <a:extraClrScheme>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Override1.xml><?xml version="1.0" encoding="utf-8"?>
<a:themeOverride xmlns:a="http://schemas.openxmlformats.org/drawingml/2006/main">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themeOverride>
</file>

<file path=ppt/theme/themeOverride2.xml><?xml version="1.0" encoding="utf-8"?>
<a:themeOverride xmlns:a="http://schemas.openxmlformats.org/drawingml/2006/main">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themeOverride>
</file>

<file path=docProps/app.xml><?xml version="1.0" encoding="utf-8"?>
<Properties xmlns="http://schemas.openxmlformats.org/officeDocument/2006/extended-properties" xmlns:vt="http://schemas.openxmlformats.org/officeDocument/2006/docPropsVTypes">
  <Template/>
  <TotalTime>11258</TotalTime>
  <Words>3465</Words>
  <Application>Microsoft Office PowerPoint</Application>
  <PresentationFormat>On-screen Show (4:3)</PresentationFormat>
  <Paragraphs>446</Paragraphs>
  <Slides>57</Slides>
  <Notes>53</Notes>
  <HiddenSlides>12</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57</vt:i4>
      </vt:variant>
    </vt:vector>
  </HeadingPairs>
  <TitlesOfParts>
    <vt:vector size="67" baseType="lpstr">
      <vt:lpstr>MS PGothic</vt:lpstr>
      <vt:lpstr>MS PGothic</vt:lpstr>
      <vt:lpstr>Arial</vt:lpstr>
      <vt:lpstr>Helvetica</vt:lpstr>
      <vt:lpstr>Monotype Sorts</vt:lpstr>
      <vt:lpstr>Times New Roman</vt:lpstr>
      <vt:lpstr>Verdana</vt:lpstr>
      <vt:lpstr>Webdings</vt:lpstr>
      <vt:lpstr>Wingdings</vt:lpstr>
      <vt:lpstr>os-8</vt:lpstr>
      <vt:lpstr>Chapter 2:  Operating-System Structures</vt:lpstr>
      <vt:lpstr>Chapter 2:  Operating-System Structures</vt:lpstr>
      <vt:lpstr>Objectives</vt:lpstr>
      <vt:lpstr>A View of Operating System Services</vt:lpstr>
      <vt:lpstr>Operating System Services</vt:lpstr>
      <vt:lpstr>Operating System Services (Cont.)</vt:lpstr>
      <vt:lpstr>Operating System Services (Cont.)</vt:lpstr>
      <vt:lpstr>User Operating System Interface - CLI</vt:lpstr>
      <vt:lpstr>Bourne Shell Command Interpreter</vt:lpstr>
      <vt:lpstr>User Operating System Interface - GUI</vt:lpstr>
      <vt:lpstr>Touchscreen Interfaces</vt:lpstr>
      <vt:lpstr>The Mac OS X GUI</vt:lpstr>
      <vt:lpstr>Example of System Calls</vt:lpstr>
      <vt:lpstr>System Calls</vt:lpstr>
      <vt:lpstr>Example of Standard API</vt:lpstr>
      <vt:lpstr>API – System Call – OS Relationship</vt:lpstr>
      <vt:lpstr>Standard C Library Example</vt:lpstr>
      <vt:lpstr>System Call Implementation</vt:lpstr>
      <vt:lpstr>System Call Parameter Passing</vt:lpstr>
      <vt:lpstr>Parameter Passing via Table</vt:lpstr>
      <vt:lpstr>Examples of Windows and  Unix System Calls</vt:lpstr>
      <vt:lpstr>Types of System Calls</vt:lpstr>
      <vt:lpstr>Example: MS-DOS</vt:lpstr>
      <vt:lpstr>Example: FreeBSD</vt:lpstr>
      <vt:lpstr>Types of System Calls</vt:lpstr>
      <vt:lpstr>Types of System Calls (Cont.)</vt:lpstr>
      <vt:lpstr>Types of System Calls (Cont.)</vt:lpstr>
      <vt:lpstr>Types of System Calls (Cont.)</vt:lpstr>
      <vt:lpstr>System Programs (2.5)</vt:lpstr>
      <vt:lpstr>System Programs (Cont.)</vt:lpstr>
      <vt:lpstr>Operating System Design and Implementation</vt:lpstr>
      <vt:lpstr>Operating System Design and Implementation (Cont.)</vt:lpstr>
      <vt:lpstr>Implementation</vt:lpstr>
      <vt:lpstr>Operating System Structure</vt:lpstr>
      <vt:lpstr>Simple Structure  -- MS-DOS</vt:lpstr>
      <vt:lpstr>Non Simple Structure  -- UNIX</vt:lpstr>
      <vt:lpstr>Traditional UNIX System Structure</vt:lpstr>
      <vt:lpstr>Layered Approach</vt:lpstr>
      <vt:lpstr>Layered Approach Challenges</vt:lpstr>
      <vt:lpstr>Microkernel System Structure </vt:lpstr>
      <vt:lpstr>Microkernel System Structure </vt:lpstr>
      <vt:lpstr>Microkernel System Structure </vt:lpstr>
      <vt:lpstr>Modules</vt:lpstr>
      <vt:lpstr>Solaris Modular Approach</vt:lpstr>
      <vt:lpstr>Hybrid Systems</vt:lpstr>
      <vt:lpstr>Mac OS X Structure</vt:lpstr>
      <vt:lpstr>iOS</vt:lpstr>
      <vt:lpstr>Android</vt:lpstr>
      <vt:lpstr>Android Architecture</vt:lpstr>
      <vt:lpstr>Operating-System Debugging</vt:lpstr>
      <vt:lpstr>Operating-System Debugging</vt:lpstr>
      <vt:lpstr>Performance Tuning</vt:lpstr>
      <vt:lpstr>DTrace</vt:lpstr>
      <vt:lpstr>Dtrace (Cont.)</vt:lpstr>
      <vt:lpstr>Operating System Generation</vt:lpstr>
      <vt:lpstr>System Boot</vt:lpstr>
      <vt:lpstr>End of Chapter 2</vt:lpstr>
    </vt:vector>
  </TitlesOfParts>
  <Company>Lucent Technologies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2.01</dc:title>
  <dc:creator>Lucent End User</dc:creator>
  <cp:lastModifiedBy>Harry Goldberg</cp:lastModifiedBy>
  <cp:revision>197</cp:revision>
  <cp:lastPrinted>2001-06-14T13:58:17Z</cp:lastPrinted>
  <dcterms:created xsi:type="dcterms:W3CDTF">2011-01-13T23:43:38Z</dcterms:created>
  <dcterms:modified xsi:type="dcterms:W3CDTF">2018-02-04T20:55:07Z</dcterms:modified>
</cp:coreProperties>
</file>